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4" r:id="rId15"/>
    <p:sldId id="275" r:id="rId16"/>
    <p:sldId id="269" r:id="rId17"/>
    <p:sldId id="272" r:id="rId18"/>
    <p:sldId id="273" r:id="rId19"/>
    <p:sldId id="270" r:id="rId20"/>
    <p:sldId id="271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é Fiedler" userId="7e510646e3e60c9a" providerId="Windows Live" clId="Web-{E77DB20B-5F5B-49CF-BE9C-1D8644DC0026}"/>
    <pc:docChg chg="addSld delSld modSld sldOrd modSection">
      <pc:chgData name="André Fiedler" userId="7e510646e3e60c9a" providerId="Windows Live" clId="Web-{E77DB20B-5F5B-49CF-BE9C-1D8644DC0026}" dt="2018-02-11T21:40:03.933" v="312"/>
      <pc:docMkLst>
        <pc:docMk/>
      </pc:docMkLst>
      <pc:sldChg chg="addSp modSp">
        <pc:chgData name="André Fiedler" userId="7e510646e3e60c9a" providerId="Windows Live" clId="Web-{E77DB20B-5F5B-49CF-BE9C-1D8644DC0026}" dt="2018-02-11T21:13:32.777" v="68"/>
        <pc:sldMkLst>
          <pc:docMk/>
          <pc:sldMk cId="936069526" sldId="257"/>
        </pc:sldMkLst>
        <pc:spChg chg="mod">
          <ac:chgData name="André Fiedler" userId="7e510646e3e60c9a" providerId="Windows Live" clId="Web-{E77DB20B-5F5B-49CF-BE9C-1D8644DC0026}" dt="2018-02-11T21:12:23.432" v="36"/>
          <ac:spMkLst>
            <pc:docMk/>
            <pc:sldMk cId="936069526" sldId="257"/>
            <ac:spMk id="2" creationId="{D5A13C61-80D8-483F-A5EA-3E70D369036D}"/>
          </ac:spMkLst>
        </pc:spChg>
        <pc:spChg chg="mod">
          <ac:chgData name="André Fiedler" userId="7e510646e3e60c9a" providerId="Windows Live" clId="Web-{E77DB20B-5F5B-49CF-BE9C-1D8644DC0026}" dt="2018-02-11T21:13:32.777" v="68"/>
          <ac:spMkLst>
            <pc:docMk/>
            <pc:sldMk cId="936069526" sldId="257"/>
            <ac:spMk id="3" creationId="{FDC7E445-B87E-4E10-87AB-FEF94C112641}"/>
          </ac:spMkLst>
        </pc:spChg>
        <pc:picChg chg="add mod">
          <ac:chgData name="André Fiedler" userId="7e510646e3e60c9a" providerId="Windows Live" clId="Web-{E77DB20B-5F5B-49CF-BE9C-1D8644DC0026}" dt="2018-02-11T21:09:19.585" v="16"/>
          <ac:picMkLst>
            <pc:docMk/>
            <pc:sldMk cId="936069526" sldId="257"/>
            <ac:picMk id="4" creationId="{EF71AF11-591E-40E4-B178-32599B778224}"/>
          </ac:picMkLst>
        </pc:picChg>
        <pc:picChg chg="mod">
          <ac:chgData name="André Fiedler" userId="7e510646e3e60c9a" providerId="Windows Live" clId="Web-{E77DB20B-5F5B-49CF-BE9C-1D8644DC0026}" dt="2018-02-11T21:09:31.678" v="17"/>
          <ac:picMkLst>
            <pc:docMk/>
            <pc:sldMk cId="936069526" sldId="257"/>
            <ac:picMk id="5" creationId="{A1ACA00D-5A83-4294-88F8-347D02351789}"/>
          </ac:picMkLst>
        </pc:picChg>
      </pc:sldChg>
      <pc:sldChg chg="addSp modSp add replId">
        <pc:chgData name="André Fiedler" userId="7e510646e3e60c9a" providerId="Windows Live" clId="Web-{E77DB20B-5F5B-49CF-BE9C-1D8644DC0026}" dt="2018-02-11T21:33:51.656" v="236"/>
        <pc:sldMkLst>
          <pc:docMk/>
          <pc:sldMk cId="2437858635" sldId="258"/>
        </pc:sldMkLst>
        <pc:spChg chg="mod">
          <ac:chgData name="André Fiedler" userId="7e510646e3e60c9a" providerId="Windows Live" clId="Web-{E77DB20B-5F5B-49CF-BE9C-1D8644DC0026}" dt="2018-02-11T21:18:13.050" v="79"/>
          <ac:spMkLst>
            <pc:docMk/>
            <pc:sldMk cId="2437858635" sldId="258"/>
            <ac:spMk id="2" creationId="{D5A13C61-80D8-483F-A5EA-3E70D369036D}"/>
          </ac:spMkLst>
        </pc:spChg>
        <pc:spChg chg="mod">
          <ac:chgData name="André Fiedler" userId="7e510646e3e60c9a" providerId="Windows Live" clId="Web-{E77DB20B-5F5B-49CF-BE9C-1D8644DC0026}" dt="2018-02-11T21:33:19.889" v="230"/>
          <ac:spMkLst>
            <pc:docMk/>
            <pc:sldMk cId="2437858635" sldId="258"/>
            <ac:spMk id="3" creationId="{FDC7E445-B87E-4E10-87AB-FEF94C112641}"/>
          </ac:spMkLst>
        </pc:spChg>
        <pc:picChg chg="add mod">
          <ac:chgData name="André Fiedler" userId="7e510646e3e60c9a" providerId="Windows Live" clId="Web-{E77DB20B-5F5B-49CF-BE9C-1D8644DC0026}" dt="2018-02-11T21:33:51.656" v="236"/>
          <ac:picMkLst>
            <pc:docMk/>
            <pc:sldMk cId="2437858635" sldId="258"/>
            <ac:picMk id="6" creationId="{EB0FFEE0-AE3C-4146-BF0E-A95FF66525E9}"/>
          </ac:picMkLst>
        </pc:picChg>
      </pc:sldChg>
      <pc:sldChg chg="new del">
        <pc:chgData name="André Fiedler" userId="7e510646e3e60c9a" providerId="Windows Live" clId="Web-{E77DB20B-5F5B-49CF-BE9C-1D8644DC0026}" dt="2018-02-11T21:14:54.186" v="73"/>
        <pc:sldMkLst>
          <pc:docMk/>
          <pc:sldMk cId="3009997956" sldId="258"/>
        </pc:sldMkLst>
      </pc:sldChg>
      <pc:sldChg chg="modSp add ord replId">
        <pc:chgData name="André Fiedler" userId="7e510646e3e60c9a" providerId="Windows Live" clId="Web-{E77DB20B-5F5B-49CF-BE9C-1D8644DC0026}" dt="2018-02-11T21:40:03.918" v="311"/>
        <pc:sldMkLst>
          <pc:docMk/>
          <pc:sldMk cId="2614895311" sldId="259"/>
        </pc:sldMkLst>
        <pc:spChg chg="mod">
          <ac:chgData name="André Fiedler" userId="7e510646e3e60c9a" providerId="Windows Live" clId="Web-{E77DB20B-5F5B-49CF-BE9C-1D8644DC0026}" dt="2018-02-11T21:35:20.674" v="241"/>
          <ac:spMkLst>
            <pc:docMk/>
            <pc:sldMk cId="2614895311" sldId="259"/>
            <ac:spMk id="2" creationId="{D5A13C61-80D8-483F-A5EA-3E70D369036D}"/>
          </ac:spMkLst>
        </pc:spChg>
        <pc:spChg chg="mod">
          <ac:chgData name="André Fiedler" userId="7e510646e3e60c9a" providerId="Windows Live" clId="Web-{E77DB20B-5F5B-49CF-BE9C-1D8644DC0026}" dt="2018-02-11T21:40:03.918" v="311"/>
          <ac:spMkLst>
            <pc:docMk/>
            <pc:sldMk cId="2614895311" sldId="259"/>
            <ac:spMk id="3" creationId="{FDC7E445-B87E-4E10-87AB-FEF94C112641}"/>
          </ac:spMkLst>
        </pc:spChg>
      </pc:sldChg>
      <pc:sldChg chg="new del">
        <pc:chgData name="André Fiedler" userId="7e510646e3e60c9a" providerId="Windows Live" clId="Web-{E77DB20B-5F5B-49CF-BE9C-1D8644DC0026}" dt="2018-02-11T21:14:53.045" v="72"/>
        <pc:sldMkLst>
          <pc:docMk/>
          <pc:sldMk cId="3017153878" sldId="259"/>
        </pc:sldMkLst>
      </pc:sldChg>
    </pc:docChg>
  </pc:docChgLst>
  <pc:docChgLst>
    <pc:chgData name="André Fiedler" userId="7e510646e3e60c9a" providerId="Windows Live" clId="Web-{FB4F067B-5E54-46DB-87F2-4C7D91D20EA6}"/>
    <pc:docChg chg="addSld delSld modSld">
      <pc:chgData name="André Fiedler" userId="7e510646e3e60c9a" providerId="Windows Live" clId="Web-{FB4F067B-5E54-46DB-87F2-4C7D91D20EA6}" dt="2018-02-26T21:59:12.862" v="698"/>
      <pc:docMkLst>
        <pc:docMk/>
      </pc:docMkLst>
      <pc:sldChg chg="modSp">
        <pc:chgData name="André Fiedler" userId="7e510646e3e60c9a" providerId="Windows Live" clId="Web-{FB4F067B-5E54-46DB-87F2-4C7D91D20EA6}" dt="2018-02-26T21:05:50.127" v="205"/>
        <pc:sldMkLst>
          <pc:docMk/>
          <pc:sldMk cId="936069526" sldId="257"/>
        </pc:sldMkLst>
        <pc:spChg chg="mod">
          <ac:chgData name="André Fiedler" userId="7e510646e3e60c9a" providerId="Windows Live" clId="Web-{FB4F067B-5E54-46DB-87F2-4C7D91D20EA6}" dt="2018-02-26T21:05:50.127" v="205"/>
          <ac:spMkLst>
            <pc:docMk/>
            <pc:sldMk cId="936069526" sldId="257"/>
            <ac:spMk id="3" creationId="{FDC7E445-B87E-4E10-87AB-FEF94C112641}"/>
          </ac:spMkLst>
        </pc:spChg>
      </pc:sldChg>
      <pc:sldChg chg="addSp delSp modSp">
        <pc:chgData name="André Fiedler" userId="7e510646e3e60c9a" providerId="Windows Live" clId="Web-{FB4F067B-5E54-46DB-87F2-4C7D91D20EA6}" dt="2018-02-26T21:36:34.492" v="492"/>
        <pc:sldMkLst>
          <pc:docMk/>
          <pc:sldMk cId="4033164473" sldId="262"/>
        </pc:sldMkLst>
        <pc:spChg chg="mod">
          <ac:chgData name="André Fiedler" userId="7e510646e3e60c9a" providerId="Windows Live" clId="Web-{FB4F067B-5E54-46DB-87F2-4C7D91D20EA6}" dt="2018-02-26T21:33:33.531" v="490"/>
          <ac:spMkLst>
            <pc:docMk/>
            <pc:sldMk cId="4033164473" sldId="262"/>
            <ac:spMk id="3" creationId="{FDC7E445-B87E-4E10-87AB-FEF94C112641}"/>
          </ac:spMkLst>
        </pc:spChg>
        <pc:spChg chg="add del mod">
          <ac:chgData name="André Fiedler" userId="7e510646e3e60c9a" providerId="Windows Live" clId="Web-{FB4F067B-5E54-46DB-87F2-4C7D91D20EA6}" dt="2018-02-26T21:13:12.465" v="413"/>
          <ac:spMkLst>
            <pc:docMk/>
            <pc:sldMk cId="4033164473" sldId="262"/>
            <ac:spMk id="7" creationId="{B103E354-6ED4-48D5-94DE-5FDEC311A43F}"/>
          </ac:spMkLst>
        </pc:spChg>
        <pc:picChg chg="add del mod">
          <ac:chgData name="André Fiedler" userId="7e510646e3e60c9a" providerId="Windows Live" clId="Web-{FB4F067B-5E54-46DB-87F2-4C7D91D20EA6}" dt="2018-02-26T21:20:27.864" v="424"/>
          <ac:picMkLst>
            <pc:docMk/>
            <pc:sldMk cId="4033164473" sldId="262"/>
            <ac:picMk id="9" creationId="{578D08F5-1E2F-451B-9F85-5DFCF6FF3B7B}"/>
          </ac:picMkLst>
        </pc:picChg>
        <pc:picChg chg="mod">
          <ac:chgData name="André Fiedler" userId="7e510646e3e60c9a" providerId="Windows Live" clId="Web-{FB4F067B-5E54-46DB-87F2-4C7D91D20EA6}" dt="2018-02-26T21:36:34.492" v="492"/>
          <ac:picMkLst>
            <pc:docMk/>
            <pc:sldMk cId="4033164473" sldId="262"/>
            <ac:picMk id="10" creationId="{FAAD54A5-5EE2-4452-9FCC-8A4A90EC0F50}"/>
          </ac:picMkLst>
        </pc:picChg>
        <pc:picChg chg="add mod">
          <ac:chgData name="André Fiedler" userId="7e510646e3e60c9a" providerId="Windows Live" clId="Web-{FB4F067B-5E54-46DB-87F2-4C7D91D20EA6}" dt="2018-02-26T21:33:46.969" v="491"/>
          <ac:picMkLst>
            <pc:docMk/>
            <pc:sldMk cId="4033164473" sldId="262"/>
            <ac:picMk id="12" creationId="{4044E4A2-5A08-4908-9D55-E3439B6212F2}"/>
          </ac:picMkLst>
        </pc:picChg>
        <pc:picChg chg="add del mod">
          <ac:chgData name="André Fiedler" userId="7e510646e3e60c9a" providerId="Windows Live" clId="Web-{FB4F067B-5E54-46DB-87F2-4C7D91D20EA6}" dt="2018-02-26T21:20:29.270" v="425"/>
          <ac:picMkLst>
            <pc:docMk/>
            <pc:sldMk cId="4033164473" sldId="262"/>
            <ac:picMk id="14" creationId="{8E6470E9-C59A-4FC8-9C77-ADD64256B544}"/>
          </ac:picMkLst>
        </pc:picChg>
        <pc:picChg chg="add del mod">
          <ac:chgData name="André Fiedler" userId="7e510646e3e60c9a" providerId="Windows Live" clId="Web-{FB4F067B-5E54-46DB-87F2-4C7D91D20EA6}" dt="2018-02-26T21:20:30.473" v="426"/>
          <ac:picMkLst>
            <pc:docMk/>
            <pc:sldMk cId="4033164473" sldId="262"/>
            <ac:picMk id="16" creationId="{6DC80061-7963-4F8D-AE60-5971750D6141}"/>
          </ac:picMkLst>
        </pc:picChg>
        <pc:picChg chg="add mod">
          <ac:chgData name="André Fiedler" userId="7e510646e3e60c9a" providerId="Windows Live" clId="Web-{FB4F067B-5E54-46DB-87F2-4C7D91D20EA6}" dt="2018-02-26T21:23:32.570" v="476"/>
          <ac:picMkLst>
            <pc:docMk/>
            <pc:sldMk cId="4033164473" sldId="262"/>
            <ac:picMk id="18" creationId="{8FAED7D9-9EE5-4A2E-B359-BE8DCFC20CE0}"/>
          </ac:picMkLst>
        </pc:picChg>
        <pc:picChg chg="add mod">
          <ac:chgData name="André Fiedler" userId="7e510646e3e60c9a" providerId="Windows Live" clId="Web-{FB4F067B-5E54-46DB-87F2-4C7D91D20EA6}" dt="2018-02-26T21:29:55.217" v="485"/>
          <ac:picMkLst>
            <pc:docMk/>
            <pc:sldMk cId="4033164473" sldId="262"/>
            <ac:picMk id="20" creationId="{2A85BD08-55E4-4EA2-928A-60D7425BCE06}"/>
          </ac:picMkLst>
        </pc:picChg>
        <pc:picChg chg="add mod">
          <ac:chgData name="André Fiedler" userId="7e510646e3e60c9a" providerId="Windows Live" clId="Web-{FB4F067B-5E54-46DB-87F2-4C7D91D20EA6}" dt="2018-02-26T21:29:50.092" v="484"/>
          <ac:picMkLst>
            <pc:docMk/>
            <pc:sldMk cId="4033164473" sldId="262"/>
            <ac:picMk id="22" creationId="{17CB1A07-D96A-4795-836E-28E4101ED632}"/>
          </ac:picMkLst>
        </pc:picChg>
        <pc:picChg chg="add mod">
          <ac:chgData name="André Fiedler" userId="7e510646e3e60c9a" providerId="Windows Live" clId="Web-{FB4F067B-5E54-46DB-87F2-4C7D91D20EA6}" dt="2018-02-26T21:33:24.766" v="489"/>
          <ac:picMkLst>
            <pc:docMk/>
            <pc:sldMk cId="4033164473" sldId="262"/>
            <ac:picMk id="24" creationId="{C6E5B869-FDE9-4340-A8E8-9A4C0F28726A}"/>
          </ac:picMkLst>
        </pc:picChg>
      </pc:sldChg>
      <pc:sldChg chg="modSp">
        <pc:chgData name="André Fiedler" userId="7e510646e3e60c9a" providerId="Windows Live" clId="Web-{FB4F067B-5E54-46DB-87F2-4C7D91D20EA6}" dt="2018-02-26T21:08:12.709" v="273"/>
        <pc:sldMkLst>
          <pc:docMk/>
          <pc:sldMk cId="729081337" sldId="269"/>
        </pc:sldMkLst>
        <pc:spChg chg="mod">
          <ac:chgData name="André Fiedler" userId="7e510646e3e60c9a" providerId="Windows Live" clId="Web-{FB4F067B-5E54-46DB-87F2-4C7D91D20EA6}" dt="2018-02-26T21:06:09.549" v="209"/>
          <ac:spMkLst>
            <pc:docMk/>
            <pc:sldMk cId="729081337" sldId="269"/>
            <ac:spMk id="2" creationId="{D5A13C61-80D8-483F-A5EA-3E70D369036D}"/>
          </ac:spMkLst>
        </pc:spChg>
        <pc:spChg chg="mod">
          <ac:chgData name="André Fiedler" userId="7e510646e3e60c9a" providerId="Windows Live" clId="Web-{FB4F067B-5E54-46DB-87F2-4C7D91D20EA6}" dt="2018-02-26T21:08:12.709" v="273"/>
          <ac:spMkLst>
            <pc:docMk/>
            <pc:sldMk cId="729081337" sldId="269"/>
            <ac:spMk id="3" creationId="{FDC7E445-B87E-4E10-87AB-FEF94C112641}"/>
          </ac:spMkLst>
        </pc:spChg>
      </pc:sldChg>
      <pc:sldChg chg="modSp">
        <pc:chgData name="André Fiedler" userId="7e510646e3e60c9a" providerId="Windows Live" clId="Web-{FB4F067B-5E54-46DB-87F2-4C7D91D20EA6}" dt="2018-02-26T21:09:31.882" v="331"/>
        <pc:sldMkLst>
          <pc:docMk/>
          <pc:sldMk cId="2096488104" sldId="270"/>
        </pc:sldMkLst>
        <pc:spChg chg="mod">
          <ac:chgData name="André Fiedler" userId="7e510646e3e60c9a" providerId="Windows Live" clId="Web-{FB4F067B-5E54-46DB-87F2-4C7D91D20EA6}" dt="2018-02-26T21:09:31.882" v="331"/>
          <ac:spMkLst>
            <pc:docMk/>
            <pc:sldMk cId="2096488104" sldId="270"/>
            <ac:spMk id="3" creationId="{FDC7E445-B87E-4E10-87AB-FEF94C112641}"/>
          </ac:spMkLst>
        </pc:spChg>
      </pc:sldChg>
      <pc:sldChg chg="modSp">
        <pc:chgData name="André Fiedler" userId="7e510646e3e60c9a" providerId="Windows Live" clId="Web-{FB4F067B-5E54-46DB-87F2-4C7D91D20EA6}" dt="2018-02-26T21:11:24.276" v="409"/>
        <pc:sldMkLst>
          <pc:docMk/>
          <pc:sldMk cId="2944216893" sldId="273"/>
        </pc:sldMkLst>
        <pc:spChg chg="mod">
          <ac:chgData name="André Fiedler" userId="7e510646e3e60c9a" providerId="Windows Live" clId="Web-{FB4F067B-5E54-46DB-87F2-4C7D91D20EA6}" dt="2018-02-26T21:11:24.276" v="409"/>
          <ac:spMkLst>
            <pc:docMk/>
            <pc:sldMk cId="2944216893" sldId="273"/>
            <ac:spMk id="3" creationId="{FDC7E445-B87E-4E10-87AB-FEF94C112641}"/>
          </ac:spMkLst>
        </pc:spChg>
      </pc:sldChg>
      <pc:sldChg chg="addSp delSp modSp add replId">
        <pc:chgData name="André Fiedler" userId="7e510646e3e60c9a" providerId="Windows Live" clId="Web-{FB4F067B-5E54-46DB-87F2-4C7D91D20EA6}" dt="2018-02-26T21:59:12.862" v="698"/>
        <pc:sldMkLst>
          <pc:docMk/>
          <pc:sldMk cId="523291527" sldId="274"/>
        </pc:sldMkLst>
        <pc:spChg chg="mod">
          <ac:chgData name="André Fiedler" userId="7e510646e3e60c9a" providerId="Windows Live" clId="Web-{FB4F067B-5E54-46DB-87F2-4C7D91D20EA6}" dt="2018-02-26T21:58:39.160" v="692"/>
          <ac:spMkLst>
            <pc:docMk/>
            <pc:sldMk cId="523291527" sldId="274"/>
            <ac:spMk id="3" creationId="{FDC7E445-B87E-4E10-87AB-FEF94C112641}"/>
          </ac:spMkLst>
        </pc:spChg>
        <pc:picChg chg="add del mod">
          <ac:chgData name="André Fiedler" userId="7e510646e3e60c9a" providerId="Windows Live" clId="Web-{FB4F067B-5E54-46DB-87F2-4C7D91D20EA6}" dt="2018-02-26T21:57:13.742" v="674"/>
          <ac:picMkLst>
            <pc:docMk/>
            <pc:sldMk cId="523291527" sldId="274"/>
            <ac:picMk id="6" creationId="{071F23CA-8956-46A0-A4CC-57B2A20A3AF9}"/>
          </ac:picMkLst>
        </pc:picChg>
        <pc:picChg chg="add del mod modCrop">
          <ac:chgData name="André Fiedler" userId="7e510646e3e60c9a" providerId="Windows Live" clId="Web-{FB4F067B-5E54-46DB-87F2-4C7D91D20EA6}" dt="2018-02-26T21:57:04.195" v="672"/>
          <ac:picMkLst>
            <pc:docMk/>
            <pc:sldMk cId="523291527" sldId="274"/>
            <ac:picMk id="7" creationId="{C0F4F464-F368-4C91-8F2F-6A6E7CFC13DD}"/>
          </ac:picMkLst>
        </pc:picChg>
        <pc:picChg chg="add mod">
          <ac:chgData name="André Fiedler" userId="7e510646e3e60c9a" providerId="Windows Live" clId="Web-{FB4F067B-5E54-46DB-87F2-4C7D91D20EA6}" dt="2018-02-26T21:59:09.925" v="697"/>
          <ac:picMkLst>
            <pc:docMk/>
            <pc:sldMk cId="523291527" sldId="274"/>
            <ac:picMk id="9" creationId="{083392C2-047F-4C0F-BC63-5B6C4757AE30}"/>
          </ac:picMkLst>
        </pc:picChg>
        <pc:picChg chg="add mod">
          <ac:chgData name="André Fiedler" userId="7e510646e3e60c9a" providerId="Windows Live" clId="Web-{FB4F067B-5E54-46DB-87F2-4C7D91D20EA6}" dt="2018-02-26T21:59:12.862" v="698"/>
          <ac:picMkLst>
            <pc:docMk/>
            <pc:sldMk cId="523291527" sldId="274"/>
            <ac:picMk id="11" creationId="{F5AF4F88-8AD4-46DB-8EEF-04C9B9755166}"/>
          </ac:picMkLst>
        </pc:picChg>
      </pc:sldChg>
      <pc:sldChg chg="modSp add replId">
        <pc:chgData name="André Fiedler" userId="7e510646e3e60c9a" providerId="Windows Live" clId="Web-{FB4F067B-5E54-46DB-87F2-4C7D91D20EA6}" dt="2018-02-26T21:55:15.497" v="670"/>
        <pc:sldMkLst>
          <pc:docMk/>
          <pc:sldMk cId="847405656" sldId="275"/>
        </pc:sldMkLst>
        <pc:spChg chg="mod">
          <ac:chgData name="André Fiedler" userId="7e510646e3e60c9a" providerId="Windows Live" clId="Web-{FB4F067B-5E54-46DB-87F2-4C7D91D20EA6}" dt="2018-02-26T21:55:15.497" v="670"/>
          <ac:spMkLst>
            <pc:docMk/>
            <pc:sldMk cId="847405656" sldId="275"/>
            <ac:spMk id="3" creationId="{FDC7E445-B87E-4E10-87AB-FEF94C112641}"/>
          </ac:spMkLst>
        </pc:spChg>
      </pc:sldChg>
      <pc:sldChg chg="add del replId">
        <pc:chgData name="André Fiedler" userId="7e510646e3e60c9a" providerId="Windows Live" clId="Web-{FB4F067B-5E54-46DB-87F2-4C7D91D20EA6}" dt="2018-02-26T20:48:28.009" v="7"/>
        <pc:sldMkLst>
          <pc:docMk/>
          <pc:sldMk cId="1962275078" sldId="275"/>
        </pc:sldMkLst>
      </pc:sldChg>
    </pc:docChg>
  </pc:docChgLst>
  <pc:docChgLst>
    <pc:chgData name="André Fiedler" userId="7e510646e3e60c9a" providerId="Windows Live" clId="Web-{3499D268-25AE-4317-8AFC-7C2EFFFA75AF}"/>
    <pc:docChg chg="addSld delSld modSld sldOrd modSection">
      <pc:chgData name="André Fiedler" userId="7e510646e3e60c9a" providerId="Windows Live" clId="Web-{3499D268-25AE-4317-8AFC-7C2EFFFA75AF}" dt="2018-02-12T12:15:51.912" v="358"/>
      <pc:docMkLst>
        <pc:docMk/>
      </pc:docMkLst>
      <pc:sldChg chg="addSp modSp">
        <pc:chgData name="André Fiedler" userId="7e510646e3e60c9a" providerId="Windows Live" clId="Web-{3499D268-25AE-4317-8AFC-7C2EFFFA75AF}" dt="2018-02-12T12:15:51.912" v="358"/>
        <pc:sldMkLst>
          <pc:docMk/>
          <pc:sldMk cId="4033164473" sldId="262"/>
        </pc:sldMkLst>
        <pc:picChg chg="add mod">
          <ac:chgData name="André Fiedler" userId="7e510646e3e60c9a" providerId="Windows Live" clId="Web-{3499D268-25AE-4317-8AFC-7C2EFFFA75AF}" dt="2018-02-12T12:14:49.941" v="353"/>
          <ac:picMkLst>
            <pc:docMk/>
            <pc:sldMk cId="4033164473" sldId="262"/>
            <ac:picMk id="6" creationId="{1461E2B3-0E20-48F5-8DE1-7459C4D3F78B}"/>
          </ac:picMkLst>
        </pc:picChg>
        <pc:picChg chg="add mod">
          <ac:chgData name="André Fiedler" userId="7e510646e3e60c9a" providerId="Windows Live" clId="Web-{3499D268-25AE-4317-8AFC-7C2EFFFA75AF}" dt="2018-02-12T12:14:51.848" v="354"/>
          <ac:picMkLst>
            <pc:docMk/>
            <pc:sldMk cId="4033164473" sldId="262"/>
            <ac:picMk id="8" creationId="{C48B9643-B77A-437B-B043-57C993D9C5FB}"/>
          </ac:picMkLst>
        </pc:picChg>
        <pc:picChg chg="add mod">
          <ac:chgData name="André Fiedler" userId="7e510646e3e60c9a" providerId="Windows Live" clId="Web-{3499D268-25AE-4317-8AFC-7C2EFFFA75AF}" dt="2018-02-12T12:15:51.912" v="358"/>
          <ac:picMkLst>
            <pc:docMk/>
            <pc:sldMk cId="4033164473" sldId="262"/>
            <ac:picMk id="10" creationId="{FAAD54A5-5EE2-4452-9FCC-8A4A90EC0F50}"/>
          </ac:picMkLst>
        </pc:picChg>
      </pc:sldChg>
      <pc:sldChg chg="modSp">
        <pc:chgData name="André Fiedler" userId="7e510646e3e60c9a" providerId="Windows Live" clId="Web-{3499D268-25AE-4317-8AFC-7C2EFFFA75AF}" dt="2018-02-12T11:48:50.309" v="35"/>
        <pc:sldMkLst>
          <pc:docMk/>
          <pc:sldMk cId="2821081474" sldId="265"/>
        </pc:sldMkLst>
        <pc:spChg chg="mod">
          <ac:chgData name="André Fiedler" userId="7e510646e3e60c9a" providerId="Windows Live" clId="Web-{3499D268-25AE-4317-8AFC-7C2EFFFA75AF}" dt="2018-02-12T11:48:45.573" v="32"/>
          <ac:spMkLst>
            <pc:docMk/>
            <pc:sldMk cId="2821081474" sldId="265"/>
            <ac:spMk id="3" creationId="{FDC7E445-B87E-4E10-87AB-FEF94C112641}"/>
          </ac:spMkLst>
        </pc:spChg>
        <pc:picChg chg="mod">
          <ac:chgData name="André Fiedler" userId="7e510646e3e60c9a" providerId="Windows Live" clId="Web-{3499D268-25AE-4317-8AFC-7C2EFFFA75AF}" dt="2018-02-12T11:48:50.309" v="35"/>
          <ac:picMkLst>
            <pc:docMk/>
            <pc:sldMk cId="2821081474" sldId="265"/>
            <ac:picMk id="6" creationId="{DA7CEED0-0985-4C5A-ABD1-C04C005E7F4B}"/>
          </ac:picMkLst>
        </pc:picChg>
      </pc:sldChg>
      <pc:sldChg chg="addSp delSp modSp add replId">
        <pc:chgData name="André Fiedler" userId="7e510646e3e60c9a" providerId="Windows Live" clId="Web-{3499D268-25AE-4317-8AFC-7C2EFFFA75AF}" dt="2018-02-12T11:59:40.043" v="84"/>
        <pc:sldMkLst>
          <pc:docMk/>
          <pc:sldMk cId="822914675" sldId="266"/>
        </pc:sldMkLst>
        <pc:spChg chg="mod">
          <ac:chgData name="André Fiedler" userId="7e510646e3e60c9a" providerId="Windows Live" clId="Web-{3499D268-25AE-4317-8AFC-7C2EFFFA75AF}" dt="2018-02-12T11:59:40.043" v="84"/>
          <ac:spMkLst>
            <pc:docMk/>
            <pc:sldMk cId="822914675" sldId="266"/>
            <ac:spMk id="3" creationId="{FDC7E445-B87E-4E10-87AB-FEF94C112641}"/>
          </ac:spMkLst>
        </pc:spChg>
        <pc:picChg chg="del">
          <ac:chgData name="André Fiedler" userId="7e510646e3e60c9a" providerId="Windows Live" clId="Web-{3499D268-25AE-4317-8AFC-7C2EFFFA75AF}" dt="2018-02-12T11:50:29.123" v="37"/>
          <ac:picMkLst>
            <pc:docMk/>
            <pc:sldMk cId="822914675" sldId="266"/>
            <ac:picMk id="6" creationId="{DA7CEED0-0985-4C5A-ABD1-C04C005E7F4B}"/>
          </ac:picMkLst>
        </pc:picChg>
        <pc:picChg chg="add mod">
          <ac:chgData name="André Fiedler" userId="7e510646e3e60c9a" providerId="Windows Live" clId="Web-{3499D268-25AE-4317-8AFC-7C2EFFFA75AF}" dt="2018-02-12T11:50:58.530" v="43"/>
          <ac:picMkLst>
            <pc:docMk/>
            <pc:sldMk cId="822914675" sldId="266"/>
            <ac:picMk id="7" creationId="{BD9EFC6B-E821-4768-8F86-0F8F212D5D58}"/>
          </ac:picMkLst>
        </pc:picChg>
      </pc:sldChg>
      <pc:sldChg chg="addSp delSp modSp add replId">
        <pc:chgData name="André Fiedler" userId="7e510646e3e60c9a" providerId="Windows Live" clId="Web-{3499D268-25AE-4317-8AFC-7C2EFFFA75AF}" dt="2018-02-12T11:59:22.746" v="77"/>
        <pc:sldMkLst>
          <pc:docMk/>
          <pc:sldMk cId="3618641640" sldId="267"/>
        </pc:sldMkLst>
        <pc:spChg chg="mod">
          <ac:chgData name="André Fiedler" userId="7e510646e3e60c9a" providerId="Windows Live" clId="Web-{3499D268-25AE-4317-8AFC-7C2EFFFA75AF}" dt="2018-02-12T11:59:22.746" v="77"/>
          <ac:spMkLst>
            <pc:docMk/>
            <pc:sldMk cId="3618641640" sldId="267"/>
            <ac:spMk id="3" creationId="{FDC7E445-B87E-4E10-87AB-FEF94C112641}"/>
          </ac:spMkLst>
        </pc:spChg>
        <pc:picChg chg="add mod">
          <ac:chgData name="André Fiedler" userId="7e510646e3e60c9a" providerId="Windows Live" clId="Web-{3499D268-25AE-4317-8AFC-7C2EFFFA75AF}" dt="2018-02-12T11:59:02.011" v="68"/>
          <ac:picMkLst>
            <pc:docMk/>
            <pc:sldMk cId="3618641640" sldId="267"/>
            <ac:picMk id="6" creationId="{2AD5A4DC-D456-4B20-A98D-1A2CA7B61871}"/>
          </ac:picMkLst>
        </pc:picChg>
        <pc:picChg chg="del">
          <ac:chgData name="André Fiedler" userId="7e510646e3e60c9a" providerId="Windows Live" clId="Web-{3499D268-25AE-4317-8AFC-7C2EFFFA75AF}" dt="2018-02-12T11:58:51.245" v="64"/>
          <ac:picMkLst>
            <pc:docMk/>
            <pc:sldMk cId="3618641640" sldId="267"/>
            <ac:picMk id="7" creationId="{BD9EFC6B-E821-4768-8F86-0F8F212D5D58}"/>
          </ac:picMkLst>
        </pc:picChg>
      </pc:sldChg>
      <pc:sldChg chg="addSp delSp modSp add replId">
        <pc:chgData name="André Fiedler" userId="7e510646e3e60c9a" providerId="Windows Live" clId="Web-{3499D268-25AE-4317-8AFC-7C2EFFFA75AF}" dt="2018-02-12T12:00:50.592" v="99"/>
        <pc:sldMkLst>
          <pc:docMk/>
          <pc:sldMk cId="864599186" sldId="268"/>
        </pc:sldMkLst>
        <pc:spChg chg="mod">
          <ac:chgData name="André Fiedler" userId="7e510646e3e60c9a" providerId="Windows Live" clId="Web-{3499D268-25AE-4317-8AFC-7C2EFFFA75AF}" dt="2018-02-12T12:00:50.592" v="99"/>
          <ac:spMkLst>
            <pc:docMk/>
            <pc:sldMk cId="864599186" sldId="268"/>
            <ac:spMk id="3" creationId="{FDC7E445-B87E-4E10-87AB-FEF94C112641}"/>
          </ac:spMkLst>
        </pc:spChg>
        <pc:picChg chg="del">
          <ac:chgData name="André Fiedler" userId="7e510646e3e60c9a" providerId="Windows Live" clId="Web-{3499D268-25AE-4317-8AFC-7C2EFFFA75AF}" dt="2018-02-12T12:00:16.357" v="86"/>
          <ac:picMkLst>
            <pc:docMk/>
            <pc:sldMk cId="864599186" sldId="268"/>
            <ac:picMk id="6" creationId="{2AD5A4DC-D456-4B20-A98D-1A2CA7B61871}"/>
          </ac:picMkLst>
        </pc:picChg>
        <pc:picChg chg="add mod">
          <ac:chgData name="André Fiedler" userId="7e510646e3e60c9a" providerId="Windows Live" clId="Web-{3499D268-25AE-4317-8AFC-7C2EFFFA75AF}" dt="2018-02-12T12:00:27.685" v="90"/>
          <ac:picMkLst>
            <pc:docMk/>
            <pc:sldMk cId="864599186" sldId="268"/>
            <ac:picMk id="7" creationId="{C0F4F464-F368-4C91-8F2F-6A6E7CFC13DD}"/>
          </ac:picMkLst>
        </pc:picChg>
      </pc:sldChg>
      <pc:sldChg chg="delSp modSp add ord replId">
        <pc:chgData name="André Fiedler" userId="7e510646e3e60c9a" providerId="Windows Live" clId="Web-{3499D268-25AE-4317-8AFC-7C2EFFFA75AF}" dt="2018-02-12T12:04:01.581" v="152"/>
        <pc:sldMkLst>
          <pc:docMk/>
          <pc:sldMk cId="729081337" sldId="269"/>
        </pc:sldMkLst>
        <pc:spChg chg="mod">
          <ac:chgData name="André Fiedler" userId="7e510646e3e60c9a" providerId="Windows Live" clId="Web-{3499D268-25AE-4317-8AFC-7C2EFFFA75AF}" dt="2018-02-12T12:02:10.641" v="105"/>
          <ac:spMkLst>
            <pc:docMk/>
            <pc:sldMk cId="729081337" sldId="269"/>
            <ac:spMk id="2" creationId="{D5A13C61-80D8-483F-A5EA-3E70D369036D}"/>
          </ac:spMkLst>
        </pc:spChg>
        <pc:spChg chg="mod">
          <ac:chgData name="André Fiedler" userId="7e510646e3e60c9a" providerId="Windows Live" clId="Web-{3499D268-25AE-4317-8AFC-7C2EFFFA75AF}" dt="2018-02-12T12:04:01.581" v="152"/>
          <ac:spMkLst>
            <pc:docMk/>
            <pc:sldMk cId="729081337" sldId="269"/>
            <ac:spMk id="3" creationId="{FDC7E445-B87E-4E10-87AB-FEF94C112641}"/>
          </ac:spMkLst>
        </pc:spChg>
        <pc:picChg chg="del">
          <ac:chgData name="André Fiedler" userId="7e510646e3e60c9a" providerId="Windows Live" clId="Web-{3499D268-25AE-4317-8AFC-7C2EFFFA75AF}" dt="2018-02-12T12:02:14.625" v="111"/>
          <ac:picMkLst>
            <pc:docMk/>
            <pc:sldMk cId="729081337" sldId="269"/>
            <ac:picMk id="8" creationId="{BB1EE289-68BA-491B-AE9A-9F109492B438}"/>
          </ac:picMkLst>
        </pc:picChg>
      </pc:sldChg>
      <pc:sldChg chg="modSp add replId">
        <pc:chgData name="André Fiedler" userId="7e510646e3e60c9a" providerId="Windows Live" clId="Web-{3499D268-25AE-4317-8AFC-7C2EFFFA75AF}" dt="2018-02-12T12:05:06.301" v="192"/>
        <pc:sldMkLst>
          <pc:docMk/>
          <pc:sldMk cId="2096488104" sldId="270"/>
        </pc:sldMkLst>
        <pc:spChg chg="mod">
          <ac:chgData name="André Fiedler" userId="7e510646e3e60c9a" providerId="Windows Live" clId="Web-{3499D268-25AE-4317-8AFC-7C2EFFFA75AF}" dt="2018-02-12T12:04:16.675" v="163"/>
          <ac:spMkLst>
            <pc:docMk/>
            <pc:sldMk cId="2096488104" sldId="270"/>
            <ac:spMk id="2" creationId="{D5A13C61-80D8-483F-A5EA-3E70D369036D}"/>
          </ac:spMkLst>
        </pc:spChg>
        <pc:spChg chg="mod">
          <ac:chgData name="André Fiedler" userId="7e510646e3e60c9a" providerId="Windows Live" clId="Web-{3499D268-25AE-4317-8AFC-7C2EFFFA75AF}" dt="2018-02-12T12:05:06.301" v="192"/>
          <ac:spMkLst>
            <pc:docMk/>
            <pc:sldMk cId="2096488104" sldId="270"/>
            <ac:spMk id="3" creationId="{FDC7E445-B87E-4E10-87AB-FEF94C112641}"/>
          </ac:spMkLst>
        </pc:spChg>
      </pc:sldChg>
      <pc:sldChg chg="new del">
        <pc:chgData name="André Fiedler" userId="7e510646e3e60c9a" providerId="Windows Live" clId="Web-{3499D268-25AE-4317-8AFC-7C2EFFFA75AF}" dt="2018-02-12T12:05:14.474" v="195"/>
        <pc:sldMkLst>
          <pc:docMk/>
          <pc:sldMk cId="2408176331" sldId="271"/>
        </pc:sldMkLst>
      </pc:sldChg>
      <pc:sldChg chg="delSp modSp add mod replId modClrScheme chgLayout">
        <pc:chgData name="André Fiedler" userId="7e510646e3e60c9a" providerId="Windows Live" clId="Web-{3499D268-25AE-4317-8AFC-7C2EFFFA75AF}" dt="2018-02-12T12:07:24.056" v="227"/>
        <pc:sldMkLst>
          <pc:docMk/>
          <pc:sldMk cId="3241303780" sldId="271"/>
        </pc:sldMkLst>
        <pc:spChg chg="del mod ord">
          <ac:chgData name="André Fiedler" userId="7e510646e3e60c9a" providerId="Windows Live" clId="Web-{3499D268-25AE-4317-8AFC-7C2EFFFA75AF}" dt="2018-02-12T12:06:08.897" v="209"/>
          <ac:spMkLst>
            <pc:docMk/>
            <pc:sldMk cId="3241303780" sldId="271"/>
            <ac:spMk id="2" creationId="{D5A13C61-80D8-483F-A5EA-3E70D369036D}"/>
          </ac:spMkLst>
        </pc:spChg>
        <pc:spChg chg="mod ord">
          <ac:chgData name="André Fiedler" userId="7e510646e3e60c9a" providerId="Windows Live" clId="Web-{3499D268-25AE-4317-8AFC-7C2EFFFA75AF}" dt="2018-02-12T12:07:18.586" v="226"/>
          <ac:spMkLst>
            <pc:docMk/>
            <pc:sldMk cId="3241303780" sldId="271"/>
            <ac:spMk id="3" creationId="{FDC7E445-B87E-4E10-87AB-FEF94C112641}"/>
          </ac:spMkLst>
        </pc:spChg>
        <pc:picChg chg="del">
          <ac:chgData name="André Fiedler" userId="7e510646e3e60c9a" providerId="Windows Live" clId="Web-{3499D268-25AE-4317-8AFC-7C2EFFFA75AF}" dt="2018-02-12T12:06:05.740" v="208"/>
          <ac:picMkLst>
            <pc:docMk/>
            <pc:sldMk cId="3241303780" sldId="271"/>
            <ac:picMk id="4" creationId="{EF71AF11-591E-40E4-B178-32599B778224}"/>
          </ac:picMkLst>
        </pc:picChg>
        <pc:picChg chg="mod">
          <ac:chgData name="André Fiedler" userId="7e510646e3e60c9a" providerId="Windows Live" clId="Web-{3499D268-25AE-4317-8AFC-7C2EFFFA75AF}" dt="2018-02-12T12:07:24.056" v="227"/>
          <ac:picMkLst>
            <pc:docMk/>
            <pc:sldMk cId="3241303780" sldId="271"/>
            <ac:picMk id="5" creationId="{A1ACA00D-5A83-4294-88F8-347D02351789}"/>
          </ac:picMkLst>
        </pc:picChg>
      </pc:sldChg>
      <pc:sldChg chg="modSp add ord replId">
        <pc:chgData name="André Fiedler" userId="7e510646e3e60c9a" providerId="Windows Live" clId="Web-{3499D268-25AE-4317-8AFC-7C2EFFFA75AF}" dt="2018-02-12T12:09:31.683" v="279"/>
        <pc:sldMkLst>
          <pc:docMk/>
          <pc:sldMk cId="3386102567" sldId="272"/>
        </pc:sldMkLst>
        <pc:spChg chg="mod">
          <ac:chgData name="André Fiedler" userId="7e510646e3e60c9a" providerId="Windows Live" clId="Web-{3499D268-25AE-4317-8AFC-7C2EFFFA75AF}" dt="2018-02-12T12:07:57.040" v="230"/>
          <ac:spMkLst>
            <pc:docMk/>
            <pc:sldMk cId="3386102567" sldId="272"/>
            <ac:spMk id="2" creationId="{D5A13C61-80D8-483F-A5EA-3E70D369036D}"/>
          </ac:spMkLst>
        </pc:spChg>
        <pc:spChg chg="mod">
          <ac:chgData name="André Fiedler" userId="7e510646e3e60c9a" providerId="Windows Live" clId="Web-{3499D268-25AE-4317-8AFC-7C2EFFFA75AF}" dt="2018-02-12T12:09:31.683" v="279"/>
          <ac:spMkLst>
            <pc:docMk/>
            <pc:sldMk cId="3386102567" sldId="272"/>
            <ac:spMk id="3" creationId="{FDC7E445-B87E-4E10-87AB-FEF94C112641}"/>
          </ac:spMkLst>
        </pc:spChg>
      </pc:sldChg>
      <pc:sldChg chg="modSp add replId">
        <pc:chgData name="André Fiedler" userId="7e510646e3e60c9a" providerId="Windows Live" clId="Web-{3499D268-25AE-4317-8AFC-7C2EFFFA75AF}" dt="2018-02-12T12:10:59.998" v="347"/>
        <pc:sldMkLst>
          <pc:docMk/>
          <pc:sldMk cId="2944216893" sldId="273"/>
        </pc:sldMkLst>
        <pc:spChg chg="mod">
          <ac:chgData name="André Fiedler" userId="7e510646e3e60c9a" providerId="Windows Live" clId="Web-{3499D268-25AE-4317-8AFC-7C2EFFFA75AF}" dt="2018-02-12T12:10:59.998" v="347"/>
          <ac:spMkLst>
            <pc:docMk/>
            <pc:sldMk cId="2944216893" sldId="273"/>
            <ac:spMk id="2" creationId="{D5A13C61-80D8-483F-A5EA-3E70D369036D}"/>
          </ac:spMkLst>
        </pc:spChg>
        <pc:spChg chg="mod">
          <ac:chgData name="André Fiedler" userId="7e510646e3e60c9a" providerId="Windows Live" clId="Web-{3499D268-25AE-4317-8AFC-7C2EFFFA75AF}" dt="2018-02-12T12:10:48.482" v="338"/>
          <ac:spMkLst>
            <pc:docMk/>
            <pc:sldMk cId="2944216893" sldId="273"/>
            <ac:spMk id="3" creationId="{FDC7E445-B87E-4E10-87AB-FEF94C112641}"/>
          </ac:spMkLst>
        </pc:spChg>
      </pc:sldChg>
    </pc:docChg>
  </pc:docChgLst>
  <pc:docChgLst>
    <pc:chgData name="André Fiedler" userId="7e510646e3e60c9a" providerId="Windows Live" clId="Web-{67269891-B988-42F1-9CD6-8FC1607DA2D8}"/>
    <pc:docChg chg="modSld">
      <pc:chgData name="André Fiedler" userId="7e510646e3e60c9a" providerId="Windows Live" clId="Web-{67269891-B988-42F1-9CD6-8FC1607DA2D8}" dt="2018-02-28T08:40:57.063" v="95"/>
      <pc:docMkLst>
        <pc:docMk/>
      </pc:docMkLst>
      <pc:sldChg chg="modSp">
        <pc:chgData name="André Fiedler" userId="7e510646e3e60c9a" providerId="Windows Live" clId="Web-{67269891-B988-42F1-9CD6-8FC1607DA2D8}" dt="2018-02-28T08:21:08.326" v="24"/>
        <pc:sldMkLst>
          <pc:docMk/>
          <pc:sldMk cId="2437858635" sldId="258"/>
        </pc:sldMkLst>
        <pc:spChg chg="mod">
          <ac:chgData name="André Fiedler" userId="7e510646e3e60c9a" providerId="Windows Live" clId="Web-{67269891-B988-42F1-9CD6-8FC1607DA2D8}" dt="2018-02-28T08:21:08.326" v="24"/>
          <ac:spMkLst>
            <pc:docMk/>
            <pc:sldMk cId="2437858635" sldId="258"/>
            <ac:spMk id="3" creationId="{FDC7E445-B87E-4E10-87AB-FEF94C112641}"/>
          </ac:spMkLst>
        </pc:spChg>
      </pc:sldChg>
      <pc:sldChg chg="modSp">
        <pc:chgData name="André Fiedler" userId="7e510646e3e60c9a" providerId="Windows Live" clId="Web-{67269891-B988-42F1-9CD6-8FC1607DA2D8}" dt="2018-02-28T08:22:52.139" v="42"/>
        <pc:sldMkLst>
          <pc:docMk/>
          <pc:sldMk cId="2614895311" sldId="259"/>
        </pc:sldMkLst>
        <pc:spChg chg="mod">
          <ac:chgData name="André Fiedler" userId="7e510646e3e60c9a" providerId="Windows Live" clId="Web-{67269891-B988-42F1-9CD6-8FC1607DA2D8}" dt="2018-02-28T08:22:52.139" v="42"/>
          <ac:spMkLst>
            <pc:docMk/>
            <pc:sldMk cId="2614895311" sldId="259"/>
            <ac:spMk id="3" creationId="{FDC7E445-B87E-4E10-87AB-FEF94C112641}"/>
          </ac:spMkLst>
        </pc:spChg>
      </pc:sldChg>
      <pc:sldChg chg="modSp">
        <pc:chgData name="André Fiedler" userId="7e510646e3e60c9a" providerId="Windows Live" clId="Web-{67269891-B988-42F1-9CD6-8FC1607DA2D8}" dt="2018-02-28T08:23:18.951" v="45"/>
        <pc:sldMkLst>
          <pc:docMk/>
          <pc:sldMk cId="618729249" sldId="261"/>
        </pc:sldMkLst>
        <pc:spChg chg="mod">
          <ac:chgData name="André Fiedler" userId="7e510646e3e60c9a" providerId="Windows Live" clId="Web-{67269891-B988-42F1-9CD6-8FC1607DA2D8}" dt="2018-02-28T08:23:18.951" v="45"/>
          <ac:spMkLst>
            <pc:docMk/>
            <pc:sldMk cId="618729249" sldId="261"/>
            <ac:spMk id="3" creationId="{FDC7E445-B87E-4E10-87AB-FEF94C112641}"/>
          </ac:spMkLst>
        </pc:spChg>
      </pc:sldChg>
      <pc:sldChg chg="modSp">
        <pc:chgData name="André Fiedler" userId="7e510646e3e60c9a" providerId="Windows Live" clId="Web-{67269891-B988-42F1-9CD6-8FC1607DA2D8}" dt="2018-02-28T08:23:54.264" v="52"/>
        <pc:sldMkLst>
          <pc:docMk/>
          <pc:sldMk cId="3149165376" sldId="263"/>
        </pc:sldMkLst>
        <pc:spChg chg="mod">
          <ac:chgData name="André Fiedler" userId="7e510646e3e60c9a" providerId="Windows Live" clId="Web-{67269891-B988-42F1-9CD6-8FC1607DA2D8}" dt="2018-02-28T08:23:54.264" v="52"/>
          <ac:spMkLst>
            <pc:docMk/>
            <pc:sldMk cId="3149165376" sldId="263"/>
            <ac:spMk id="3" creationId="{FDC7E445-B87E-4E10-87AB-FEF94C112641}"/>
          </ac:spMkLst>
        </pc:spChg>
      </pc:sldChg>
      <pc:sldChg chg="modSp">
        <pc:chgData name="André Fiedler" userId="7e510646e3e60c9a" providerId="Windows Live" clId="Web-{67269891-B988-42F1-9CD6-8FC1607DA2D8}" dt="2018-02-28T08:25:24.921" v="88"/>
        <pc:sldMkLst>
          <pc:docMk/>
          <pc:sldMk cId="2096488104" sldId="270"/>
        </pc:sldMkLst>
        <pc:spChg chg="mod">
          <ac:chgData name="André Fiedler" userId="7e510646e3e60c9a" providerId="Windows Live" clId="Web-{67269891-B988-42F1-9CD6-8FC1607DA2D8}" dt="2018-02-28T08:25:24.921" v="88"/>
          <ac:spMkLst>
            <pc:docMk/>
            <pc:sldMk cId="2096488104" sldId="270"/>
            <ac:spMk id="3" creationId="{FDC7E445-B87E-4E10-87AB-FEF94C112641}"/>
          </ac:spMkLst>
        </pc:spChg>
      </pc:sldChg>
      <pc:sldChg chg="modSp">
        <pc:chgData name="André Fiedler" userId="7e510646e3e60c9a" providerId="Windows Live" clId="Web-{67269891-B988-42F1-9CD6-8FC1607DA2D8}" dt="2018-02-28T08:40:57.063" v="95"/>
        <pc:sldMkLst>
          <pc:docMk/>
          <pc:sldMk cId="3386102567" sldId="272"/>
        </pc:sldMkLst>
        <pc:spChg chg="mod">
          <ac:chgData name="André Fiedler" userId="7e510646e3e60c9a" providerId="Windows Live" clId="Web-{67269891-B988-42F1-9CD6-8FC1607DA2D8}" dt="2018-02-28T08:40:57.063" v="95"/>
          <ac:spMkLst>
            <pc:docMk/>
            <pc:sldMk cId="3386102567" sldId="272"/>
            <ac:spMk id="3" creationId="{FDC7E445-B87E-4E10-87AB-FEF94C112641}"/>
          </ac:spMkLst>
        </pc:spChg>
      </pc:sldChg>
    </pc:docChg>
  </pc:docChgLst>
  <pc:docChgLst>
    <pc:chgData name="André Fiedler" userId="7e510646e3e60c9a" providerId="Windows Live" clId="Web-{DCBCF01C-F551-4037-BF18-63918D0405B5}"/>
    <pc:docChg chg="modSld sldOrd">
      <pc:chgData name="André Fiedler" userId="7e510646e3e60c9a" providerId="Windows Live" clId="Web-{DCBCF01C-F551-4037-BF18-63918D0405B5}" dt="2018-02-27T08:30:02.272" v="43"/>
      <pc:docMkLst>
        <pc:docMk/>
      </pc:docMkLst>
      <pc:sldChg chg="modSp">
        <pc:chgData name="André Fiedler" userId="7e510646e3e60c9a" providerId="Windows Live" clId="Web-{DCBCF01C-F551-4037-BF18-63918D0405B5}" dt="2018-02-27T08:29:28.241" v="40"/>
        <pc:sldMkLst>
          <pc:docMk/>
          <pc:sldMk cId="936069526" sldId="257"/>
        </pc:sldMkLst>
        <pc:spChg chg="mod">
          <ac:chgData name="André Fiedler" userId="7e510646e3e60c9a" providerId="Windows Live" clId="Web-{DCBCF01C-F551-4037-BF18-63918D0405B5}" dt="2018-02-27T08:29:28.241" v="40"/>
          <ac:spMkLst>
            <pc:docMk/>
            <pc:sldMk cId="936069526" sldId="257"/>
            <ac:spMk id="3" creationId="{FDC7E445-B87E-4E10-87AB-FEF94C112641}"/>
          </ac:spMkLst>
        </pc:spChg>
      </pc:sldChg>
      <pc:sldChg chg="modSp">
        <pc:chgData name="André Fiedler" userId="7e510646e3e60c9a" providerId="Windows Live" clId="Web-{DCBCF01C-F551-4037-BF18-63918D0405B5}" dt="2018-02-27T08:28:16.321" v="32"/>
        <pc:sldMkLst>
          <pc:docMk/>
          <pc:sldMk cId="2437858635" sldId="258"/>
        </pc:sldMkLst>
        <pc:spChg chg="mod">
          <ac:chgData name="André Fiedler" userId="7e510646e3e60c9a" providerId="Windows Live" clId="Web-{DCBCF01C-F551-4037-BF18-63918D0405B5}" dt="2018-02-27T08:28:16.321" v="32"/>
          <ac:spMkLst>
            <pc:docMk/>
            <pc:sldMk cId="2437858635" sldId="258"/>
            <ac:spMk id="3" creationId="{FDC7E445-B87E-4E10-87AB-FEF94C112641}"/>
          </ac:spMkLst>
        </pc:spChg>
      </pc:sldChg>
      <pc:sldChg chg="modSp">
        <pc:chgData name="André Fiedler" userId="7e510646e3e60c9a" providerId="Windows Live" clId="Web-{DCBCF01C-F551-4037-BF18-63918D0405B5}" dt="2018-02-27T08:28:05.884" v="26"/>
        <pc:sldMkLst>
          <pc:docMk/>
          <pc:sldMk cId="729081337" sldId="269"/>
        </pc:sldMkLst>
        <pc:spChg chg="mod">
          <ac:chgData name="André Fiedler" userId="7e510646e3e60c9a" providerId="Windows Live" clId="Web-{DCBCF01C-F551-4037-BF18-63918D0405B5}" dt="2018-02-27T08:28:05.884" v="26"/>
          <ac:spMkLst>
            <pc:docMk/>
            <pc:sldMk cId="729081337" sldId="269"/>
            <ac:spMk id="3" creationId="{FDC7E445-B87E-4E10-87AB-FEF94C112641}"/>
          </ac:spMkLst>
        </pc:spChg>
      </pc:sldChg>
      <pc:sldChg chg="ord">
        <pc:chgData name="André Fiedler" userId="7e510646e3e60c9a" providerId="Windows Live" clId="Web-{DCBCF01C-F551-4037-BF18-63918D0405B5}" dt="2018-02-27T08:29:51.100" v="42"/>
        <pc:sldMkLst>
          <pc:docMk/>
          <pc:sldMk cId="2096488104" sldId="270"/>
        </pc:sldMkLst>
      </pc:sldChg>
      <pc:sldChg chg="ord">
        <pc:chgData name="André Fiedler" userId="7e510646e3e60c9a" providerId="Windows Live" clId="Web-{DCBCF01C-F551-4037-BF18-63918D0405B5}" dt="2018-02-27T08:30:02.272" v="43"/>
        <pc:sldMkLst>
          <pc:docMk/>
          <pc:sldMk cId="3241303780" sldId="271"/>
        </pc:sldMkLst>
      </pc:sldChg>
    </pc:docChg>
  </pc:docChgLst>
  <pc:docChgLst>
    <pc:chgData name="André Fiedler" userId="7e510646e3e60c9a" providerId="Windows Live" clId="Web-{4DCF1199-4356-4AFF-8D6A-D502529EBA42}"/>
    <pc:docChg chg="modSld">
      <pc:chgData name="André Fiedler" userId="7e510646e3e60c9a" providerId="Windows Live" clId="Web-{4DCF1199-4356-4AFF-8D6A-D502529EBA42}" dt="2018-02-27T11:54:57.309" v="3"/>
      <pc:docMkLst>
        <pc:docMk/>
      </pc:docMkLst>
      <pc:sldChg chg="modSp">
        <pc:chgData name="André Fiedler" userId="7e510646e3e60c9a" providerId="Windows Live" clId="Web-{4DCF1199-4356-4AFF-8D6A-D502529EBA42}" dt="2018-02-27T11:54:57.309" v="3"/>
        <pc:sldMkLst>
          <pc:docMk/>
          <pc:sldMk cId="618729249" sldId="261"/>
        </pc:sldMkLst>
        <pc:spChg chg="mod">
          <ac:chgData name="André Fiedler" userId="7e510646e3e60c9a" providerId="Windows Live" clId="Web-{4DCF1199-4356-4AFF-8D6A-D502529EBA42}" dt="2018-02-27T11:54:57.309" v="3"/>
          <ac:spMkLst>
            <pc:docMk/>
            <pc:sldMk cId="618729249" sldId="261"/>
            <ac:spMk id="3" creationId="{FDC7E445-B87E-4E10-87AB-FEF94C112641}"/>
          </ac:spMkLst>
        </pc:spChg>
      </pc:sldChg>
    </pc:docChg>
  </pc:docChgLst>
  <pc:docChgLst>
    <pc:chgData name="André Fiedler" userId="7e510646e3e60c9a" providerId="Windows Live" clId="Web-{600400F8-9AAF-4B52-854A-56E5C0C12941}"/>
    <pc:docChg chg="modSld">
      <pc:chgData name="André Fiedler" userId="7e510646e3e60c9a" providerId="Windows Live" clId="Web-{600400F8-9AAF-4B52-854A-56E5C0C12941}" dt="2018-02-12T21:09:28.336" v="30"/>
      <pc:docMkLst>
        <pc:docMk/>
      </pc:docMkLst>
      <pc:sldChg chg="modSp">
        <pc:chgData name="André Fiedler" userId="7e510646e3e60c9a" providerId="Windows Live" clId="Web-{600400F8-9AAF-4B52-854A-56E5C0C12941}" dt="2018-02-12T21:07:32.599" v="4"/>
        <pc:sldMkLst>
          <pc:docMk/>
          <pc:sldMk cId="2437858635" sldId="258"/>
        </pc:sldMkLst>
        <pc:spChg chg="mod">
          <ac:chgData name="André Fiedler" userId="7e510646e3e60c9a" providerId="Windows Live" clId="Web-{600400F8-9AAF-4B52-854A-56E5C0C12941}" dt="2018-02-12T21:07:32.599" v="4"/>
          <ac:spMkLst>
            <pc:docMk/>
            <pc:sldMk cId="2437858635" sldId="258"/>
            <ac:spMk id="3" creationId="{FDC7E445-B87E-4E10-87AB-FEF94C112641}"/>
          </ac:spMkLst>
        </pc:spChg>
      </pc:sldChg>
      <pc:sldChg chg="modSp">
        <pc:chgData name="André Fiedler" userId="7e510646e3e60c9a" providerId="Windows Live" clId="Web-{600400F8-9AAF-4B52-854A-56E5C0C12941}" dt="2018-02-12T21:08:06.007" v="14"/>
        <pc:sldMkLst>
          <pc:docMk/>
          <pc:sldMk cId="2096488104" sldId="270"/>
        </pc:sldMkLst>
        <pc:spChg chg="mod">
          <ac:chgData name="André Fiedler" userId="7e510646e3e60c9a" providerId="Windows Live" clId="Web-{600400F8-9AAF-4B52-854A-56E5C0C12941}" dt="2018-02-12T21:08:06.007" v="14"/>
          <ac:spMkLst>
            <pc:docMk/>
            <pc:sldMk cId="2096488104" sldId="270"/>
            <ac:spMk id="3" creationId="{FDC7E445-B87E-4E10-87AB-FEF94C112641}"/>
          </ac:spMkLst>
        </pc:spChg>
      </pc:sldChg>
      <pc:sldChg chg="modSp">
        <pc:chgData name="André Fiedler" userId="7e510646e3e60c9a" providerId="Windows Live" clId="Web-{600400F8-9AAF-4B52-854A-56E5C0C12941}" dt="2018-02-12T21:09:28.336" v="30"/>
        <pc:sldMkLst>
          <pc:docMk/>
          <pc:sldMk cId="3386102567" sldId="272"/>
        </pc:sldMkLst>
        <pc:spChg chg="mod">
          <ac:chgData name="André Fiedler" userId="7e510646e3e60c9a" providerId="Windows Live" clId="Web-{600400F8-9AAF-4B52-854A-56E5C0C12941}" dt="2018-02-12T21:09:28.336" v="30"/>
          <ac:spMkLst>
            <pc:docMk/>
            <pc:sldMk cId="3386102567" sldId="272"/>
            <ac:spMk id="3" creationId="{FDC7E445-B87E-4E10-87AB-FEF94C112641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076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4447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5228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96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2369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0959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982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6218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9304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266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1810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28.02.2018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8084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jpeg"/><Relationship Id="rId4" Type="http://schemas.openxmlformats.org/officeDocument/2006/relationships/image" Target="../media/image4.png"/><Relationship Id="rId9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378219" y="1302631"/>
            <a:ext cx="9144000" cy="2387600"/>
          </a:xfrm>
        </p:spPr>
        <p:txBody>
          <a:bodyPr>
            <a:normAutofit/>
          </a:bodyPr>
          <a:lstStyle/>
          <a:p>
            <a:pPr algn="r"/>
            <a:r>
              <a:rPr lang="de-DE" sz="5400" b="1" dirty="0">
                <a:latin typeface="Alternate Gothic No. 2 (BT)"/>
                <a:cs typeface="Calibri"/>
              </a:rPr>
              <a:t>VOGTLAND.FREIFUNK.NET</a:t>
            </a:r>
            <a:endParaRPr lang="de-DE" sz="5400">
              <a:latin typeface="Alternate Gothic No. 2 (BT)"/>
              <a:cs typeface="Calibri Light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378219" y="3687816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de-DE" dirty="0">
                <a:solidFill>
                  <a:srgbClr val="000000"/>
                </a:solidFill>
                <a:cs typeface="Calibri"/>
              </a:rPr>
              <a:t>Ein freies WLAN Netz – von Bürgern – für Bürger</a:t>
            </a:r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56C3C2C0-7C02-47CD-A0AD-4BF58AAE5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6324" y="523875"/>
            <a:ext cx="2744388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Wer unterstützt uns bereits?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7732" y="1825625"/>
            <a:ext cx="387606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dirty="0">
                <a:cs typeface="Calibri"/>
              </a:rPr>
              <a:t>Stadtzentrum Plauen</a:t>
            </a:r>
          </a:p>
          <a:p>
            <a:pPr marL="0" indent="0">
              <a:buNone/>
            </a:pPr>
            <a:endParaRPr lang="de-DE" dirty="0">
              <a:cs typeface="Calibri"/>
            </a:endParaRPr>
          </a:p>
          <a:p>
            <a:pPr marL="0" indent="0">
              <a:buNone/>
            </a:pPr>
            <a:r>
              <a:rPr lang="de-DE" dirty="0">
                <a:cs typeface="Calibri"/>
              </a:rPr>
              <a:t>ca. 120 Hotspots</a:t>
            </a:r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6" name="Grafik 6" descr="Ein Bild, das Text, Karte enthält.&#10;&#10;Mit sehr hoher Zuverlässigkeit generierte Beschreibung">
            <a:extLst>
              <a:ext uri="{FF2B5EF4-FFF2-40B4-BE49-F238E27FC236}">
                <a16:creationId xmlns:a16="http://schemas.microsoft.com/office/drawing/2014/main" id="{DA7CEED0-0985-4C5A-ABD1-C04C005E7F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684975"/>
            <a:ext cx="6522061" cy="66380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21081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Wer unterstützt uns bereits?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7125" y="1825625"/>
            <a:ext cx="384891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dirty="0">
                <a:cs typeface="Calibri"/>
              </a:rPr>
              <a:t>Stadt Reichenbach</a:t>
            </a:r>
          </a:p>
          <a:p>
            <a:pPr marL="0" indent="0">
              <a:buNone/>
            </a:pPr>
            <a:endParaRPr lang="de-DE" sz="2400" dirty="0">
              <a:cs typeface="Calibri"/>
            </a:endParaRPr>
          </a:p>
          <a:p>
            <a:pPr marL="0" indent="0">
              <a:buNone/>
            </a:pPr>
            <a:r>
              <a:rPr lang="de-DE" dirty="0">
                <a:cs typeface="Calibri"/>
              </a:rPr>
              <a:t>ca. 50 Hotspots</a:t>
            </a:r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7" name="Grafik 7" descr="Ein Bild, das Text, Karte enthält.&#10;&#10;Mit sehr hoher Zuverlässigkeit generierte Beschreibung">
            <a:extLst>
              <a:ext uri="{FF2B5EF4-FFF2-40B4-BE49-F238E27FC236}">
                <a16:creationId xmlns:a16="http://schemas.microsoft.com/office/drawing/2014/main" id="{BD9EFC6B-E821-4768-8F86-0F8F212D5D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684975"/>
            <a:ext cx="6512057" cy="77129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22914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Wer unterstützt uns bereits?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7125" y="1825625"/>
            <a:ext cx="41429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dirty="0">
                <a:cs typeface="Calibri"/>
              </a:rPr>
              <a:t>Stadt Treuen</a:t>
            </a:r>
          </a:p>
          <a:p>
            <a:pPr marL="0" indent="0">
              <a:buNone/>
            </a:pPr>
            <a:endParaRPr lang="de-DE" sz="2400" dirty="0">
              <a:cs typeface="Calibri"/>
            </a:endParaRPr>
          </a:p>
          <a:p>
            <a:pPr marL="0" indent="0">
              <a:buNone/>
            </a:pPr>
            <a:r>
              <a:rPr lang="de-DE" dirty="0">
                <a:cs typeface="Calibri"/>
              </a:rPr>
              <a:t>ca. 60 Hotspots</a:t>
            </a:r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6" name="Grafik 7" descr="Ein Bild, das Text, Karte enthält.&#10;&#10;Mit sehr hoher Zuverlässigkeit generierte Beschreibung">
            <a:extLst>
              <a:ext uri="{FF2B5EF4-FFF2-40B4-BE49-F238E27FC236}">
                <a16:creationId xmlns:a16="http://schemas.microsoft.com/office/drawing/2014/main" id="{2AD5A4DC-D456-4B20-A98D-1A2CA7B61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684975"/>
            <a:ext cx="6455571" cy="75103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8641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Wer unterstützt uns bereits?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7125" y="1825625"/>
            <a:ext cx="41429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dirty="0">
                <a:cs typeface="Calibri"/>
              </a:rPr>
              <a:t>Stadtzentrum Oelsnitz</a:t>
            </a:r>
          </a:p>
          <a:p>
            <a:pPr marL="0" indent="0">
              <a:buNone/>
            </a:pPr>
            <a:endParaRPr lang="de-DE" sz="2400" dirty="0">
              <a:cs typeface="Calibri"/>
            </a:endParaRPr>
          </a:p>
          <a:p>
            <a:pPr marL="0" indent="0">
              <a:buNone/>
            </a:pPr>
            <a:r>
              <a:rPr lang="de-DE" dirty="0">
                <a:cs typeface="Calibri"/>
              </a:rPr>
              <a:t>ca. 10 Hotspots</a:t>
            </a:r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7" name="Grafik 7" descr="Ein Bild, das Text, Karte enthält.&#10;&#10;Mit sehr hoher Zuverlässigkeit generierte Beschreibung">
            <a:extLst>
              <a:ext uri="{FF2B5EF4-FFF2-40B4-BE49-F238E27FC236}">
                <a16:creationId xmlns:a16="http://schemas.microsoft.com/office/drawing/2014/main" id="{C0F4F464-F368-4C91-8F2F-6A6E7CFC1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695621"/>
            <a:ext cx="6550557" cy="69395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4599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Wer unterstützt uns bereits?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3663" y="1825625"/>
            <a:ext cx="5664993" cy="399415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de-DE" dirty="0">
                <a:cs typeface="Calibri"/>
              </a:rPr>
              <a:t>Ein Hotel in Plauen </a:t>
            </a:r>
            <a:r>
              <a:rPr lang="de-DE" sz="2000" dirty="0">
                <a:cs typeface="Calibri"/>
              </a:rPr>
              <a:t>(Gäste WLAN)</a:t>
            </a:r>
          </a:p>
          <a:p>
            <a:pPr marL="0" indent="0">
              <a:buNone/>
            </a:pPr>
            <a:endParaRPr lang="de-DE" dirty="0">
              <a:cs typeface="Calibri"/>
            </a:endParaRPr>
          </a:p>
          <a:p>
            <a:pPr>
              <a:buNone/>
            </a:pPr>
            <a:r>
              <a:rPr lang="de-DE" dirty="0">
                <a:cs typeface="Calibri"/>
              </a:rPr>
              <a:t>Hardware: ca. 3000 €</a:t>
            </a:r>
            <a:endParaRPr lang="de-DE" dirty="0"/>
          </a:p>
          <a:p>
            <a:pPr marL="0" indent="0">
              <a:buNone/>
            </a:pPr>
            <a:endParaRPr lang="de-DE" sz="3600" dirty="0">
              <a:cs typeface="Calibri"/>
            </a:endParaRPr>
          </a:p>
          <a:p>
            <a:r>
              <a:rPr lang="de-DE" sz="1800" dirty="0">
                <a:cs typeface="Calibri"/>
              </a:rPr>
              <a:t>8x </a:t>
            </a:r>
            <a:r>
              <a:rPr lang="de-DE" sz="1800" dirty="0" err="1">
                <a:cs typeface="Calibri"/>
              </a:rPr>
              <a:t>Ubiquiti</a:t>
            </a:r>
            <a:r>
              <a:rPr lang="de-DE" sz="1800" dirty="0">
                <a:cs typeface="Calibri"/>
              </a:rPr>
              <a:t> </a:t>
            </a:r>
            <a:r>
              <a:rPr lang="de-DE" sz="2000" dirty="0" err="1"/>
              <a:t>UniFi</a:t>
            </a:r>
            <a:r>
              <a:rPr lang="de-DE" sz="2000" dirty="0"/>
              <a:t> AP Access Point </a:t>
            </a:r>
            <a:r>
              <a:rPr lang="de-DE" sz="1800" dirty="0">
                <a:cs typeface="Calibri"/>
              </a:rPr>
              <a:t> (480 €)</a:t>
            </a:r>
          </a:p>
          <a:p>
            <a:r>
              <a:rPr lang="de-DE" sz="1800" dirty="0">
                <a:cs typeface="Calibri"/>
              </a:rPr>
              <a:t>1x </a:t>
            </a:r>
            <a:r>
              <a:rPr lang="de-DE" sz="1800" dirty="0" err="1">
                <a:cs typeface="Calibri"/>
              </a:rPr>
              <a:t>Ubiquiti</a:t>
            </a:r>
            <a:r>
              <a:rPr lang="de-DE" sz="1800" dirty="0">
                <a:cs typeface="Calibri"/>
              </a:rPr>
              <a:t> </a:t>
            </a:r>
            <a:r>
              <a:rPr lang="de-DE" sz="1800" dirty="0" err="1">
                <a:cs typeface="Calibri"/>
              </a:rPr>
              <a:t>UniFi</a:t>
            </a:r>
            <a:r>
              <a:rPr lang="de-DE" sz="1800" dirty="0">
                <a:cs typeface="Calibri"/>
              </a:rPr>
              <a:t> AP Access Point PRO (190 €)</a:t>
            </a:r>
          </a:p>
          <a:p>
            <a:r>
              <a:rPr lang="de-DE" sz="1800" dirty="0">
                <a:cs typeface="Calibri"/>
              </a:rPr>
              <a:t>2x </a:t>
            </a:r>
            <a:r>
              <a:rPr lang="de-DE" sz="2000" dirty="0" err="1"/>
              <a:t>Ubiquiti</a:t>
            </a:r>
            <a:r>
              <a:rPr lang="de-DE" sz="2000" dirty="0"/>
              <a:t> </a:t>
            </a:r>
            <a:r>
              <a:rPr lang="de-DE" sz="2000" dirty="0" err="1"/>
              <a:t>TOUGHSwitch</a:t>
            </a:r>
            <a:r>
              <a:rPr lang="de-DE" sz="2000" dirty="0">
                <a:cs typeface="Calibri"/>
              </a:rPr>
              <a:t> 5-Port </a:t>
            </a:r>
            <a:r>
              <a:rPr lang="de-DE" sz="2000" dirty="0" err="1">
                <a:cs typeface="Calibri"/>
              </a:rPr>
              <a:t>PoE</a:t>
            </a:r>
            <a:r>
              <a:rPr lang="de-DE" sz="2000" dirty="0">
                <a:cs typeface="Calibri"/>
              </a:rPr>
              <a:t> (160 €)</a:t>
            </a:r>
          </a:p>
          <a:p>
            <a:r>
              <a:rPr lang="de-DE" sz="1800" dirty="0">
                <a:cs typeface="Calibri"/>
              </a:rPr>
              <a:t>1x </a:t>
            </a:r>
            <a:r>
              <a:rPr lang="de-DE" sz="1800" err="1">
                <a:cs typeface="Calibri"/>
              </a:rPr>
              <a:t>Ubiquiti</a:t>
            </a:r>
            <a:r>
              <a:rPr lang="de-DE" sz="1800" dirty="0">
                <a:cs typeface="Calibri"/>
              </a:rPr>
              <a:t> </a:t>
            </a:r>
            <a:r>
              <a:rPr lang="de-DE" sz="1800" err="1">
                <a:cs typeface="Calibri"/>
              </a:rPr>
              <a:t>TOUGHSwitch</a:t>
            </a:r>
            <a:r>
              <a:rPr lang="de-DE" sz="1800" dirty="0">
                <a:cs typeface="Calibri"/>
              </a:rPr>
              <a:t> 8-Port </a:t>
            </a:r>
            <a:r>
              <a:rPr lang="de-DE" sz="1800" err="1">
                <a:cs typeface="Calibri"/>
              </a:rPr>
              <a:t>PoE</a:t>
            </a:r>
            <a:r>
              <a:rPr lang="de-DE" sz="1800" dirty="0">
                <a:cs typeface="Calibri"/>
              </a:rPr>
              <a:t> Pro (170 €)</a:t>
            </a:r>
          </a:p>
          <a:p>
            <a:r>
              <a:rPr lang="de-DE" sz="1800" dirty="0">
                <a:cs typeface="Calibri"/>
              </a:rPr>
              <a:t>Verlegung der Netzwerkkabel vom Fachbetrieb (2000 €)</a:t>
            </a: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9" name="Grafik 9" descr="Ein Bild, das Person, Wand, drinnen, stehend enthält.&#10;&#10;Mit sehr hoher Zuverlässigkeit generierte Beschreibung">
            <a:extLst>
              <a:ext uri="{FF2B5EF4-FFF2-40B4-BE49-F238E27FC236}">
                <a16:creationId xmlns:a16="http://schemas.microsoft.com/office/drawing/2014/main" id="{083392C2-047F-4C0F-BC63-5B6C4757AE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681162"/>
            <a:ext cx="2743200" cy="4114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Grafik 11" descr="Ein Bild, das Wand, drinnen, Tisch, Elektronik enthält.&#10;&#10;Mit sehr hoher Zuverlässigkeit generierte Beschreibung">
            <a:extLst>
              <a:ext uri="{FF2B5EF4-FFF2-40B4-BE49-F238E27FC236}">
                <a16:creationId xmlns:a16="http://schemas.microsoft.com/office/drawing/2014/main" id="{F5AF4F88-8AD4-46DB-8EEF-04C9B97551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76637" y="1681162"/>
            <a:ext cx="2743200" cy="4114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3291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Wer unterstützt uns bereits?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8045" y="1825625"/>
            <a:ext cx="695245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dirty="0">
                <a:cs typeface="Calibri"/>
              </a:rPr>
              <a:t>Ein Turm in Plauen </a:t>
            </a:r>
            <a:r>
              <a:rPr lang="de-DE" sz="2000" dirty="0">
                <a:cs typeface="Calibri"/>
              </a:rPr>
              <a:t>(Verteilerknoten/Backbone)</a:t>
            </a:r>
          </a:p>
          <a:p>
            <a:pPr marL="0" indent="0">
              <a:buNone/>
            </a:pPr>
            <a:endParaRPr lang="de-DE" dirty="0">
              <a:cs typeface="Calibri"/>
            </a:endParaRPr>
          </a:p>
          <a:p>
            <a:pPr>
              <a:buNone/>
            </a:pPr>
            <a:r>
              <a:rPr lang="de-DE" dirty="0">
                <a:cs typeface="Calibri"/>
              </a:rPr>
              <a:t>Hardware: ca. 700 €</a:t>
            </a:r>
            <a:endParaRPr lang="de-DE" dirty="0"/>
          </a:p>
          <a:p>
            <a:pPr marL="0" indent="0">
              <a:buNone/>
            </a:pPr>
            <a:endParaRPr lang="de-DE" sz="3600" dirty="0">
              <a:cs typeface="Calibri"/>
            </a:endParaRPr>
          </a:p>
          <a:p>
            <a:r>
              <a:rPr lang="de-DE" sz="2400" dirty="0">
                <a:cs typeface="Calibri"/>
              </a:rPr>
              <a:t>4x TP-Link CPE510 Access Point (175 €)</a:t>
            </a:r>
          </a:p>
          <a:p>
            <a:r>
              <a:rPr lang="de-DE" sz="2400" dirty="0">
                <a:cs typeface="Calibri"/>
              </a:rPr>
              <a:t>4x TP-Link CPE210 Access Point (140 €)</a:t>
            </a:r>
          </a:p>
          <a:p>
            <a:r>
              <a:rPr lang="de-DE" sz="2400" dirty="0" err="1">
                <a:cs typeface="Calibri"/>
              </a:rPr>
              <a:t>Ubiquiti</a:t>
            </a:r>
            <a:r>
              <a:rPr lang="de-DE" sz="2400" dirty="0">
                <a:cs typeface="Calibri"/>
              </a:rPr>
              <a:t> </a:t>
            </a:r>
            <a:r>
              <a:rPr lang="de-DE" sz="2400" dirty="0" err="1">
                <a:cs typeface="Calibri"/>
              </a:rPr>
              <a:t>TOUGHSwitch</a:t>
            </a:r>
            <a:r>
              <a:rPr lang="de-DE" sz="2400" dirty="0">
                <a:cs typeface="Calibri"/>
              </a:rPr>
              <a:t> 8x </a:t>
            </a:r>
            <a:r>
              <a:rPr lang="de-DE" sz="2400" dirty="0" err="1">
                <a:cs typeface="Calibri"/>
              </a:rPr>
              <a:t>PoE</a:t>
            </a:r>
            <a:r>
              <a:rPr lang="de-DE" sz="2400" dirty="0">
                <a:cs typeface="Calibri"/>
              </a:rPr>
              <a:t> Pro (170 €)</a:t>
            </a:r>
          </a:p>
          <a:p>
            <a:r>
              <a:rPr lang="de-DE" sz="2400" dirty="0">
                <a:cs typeface="Calibri"/>
              </a:rPr>
              <a:t>Montagematerial  (215 €)</a:t>
            </a: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7" name="Grafik 7" descr="Ein Bild, das Boden, Gebäude enthält.&#10;&#10;Mit sehr hoher Zuverlässigkeit generierte Beschreibung">
            <a:extLst>
              <a:ext uri="{FF2B5EF4-FFF2-40B4-BE49-F238E27FC236}">
                <a16:creationId xmlns:a16="http://schemas.microsoft.com/office/drawing/2014/main" id="{C0F4F464-F368-4C91-8F2F-6A6E7CFC13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737"/>
          <a:stretch/>
        </p:blipFill>
        <p:spPr>
          <a:xfrm rot="5400000">
            <a:off x="-138112" y="2663032"/>
            <a:ext cx="5484071" cy="35329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7405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>
                <a:cs typeface="Calibri Light"/>
              </a:rPr>
              <a:t>Wie kann ich Freifunk unterstützen?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cs typeface="Calibri"/>
              </a:rPr>
              <a:t>Als Internet-Spender mit eigenem Freifunk-Router</a:t>
            </a:r>
          </a:p>
          <a:p>
            <a:r>
              <a:rPr lang="de-DE" dirty="0">
                <a:cs typeface="Calibri"/>
              </a:rPr>
              <a:t>Mitarbeit in der lokalen Freifunk-Gemeinde (Mitbürger informieren, Router platzieren, Veranstaltungen unterstützen)</a:t>
            </a:r>
            <a:endParaRPr lang="de-DE" dirty="0"/>
          </a:p>
          <a:p>
            <a:r>
              <a:rPr lang="de-DE" dirty="0">
                <a:cs typeface="Calibri"/>
              </a:rPr>
              <a:t>Spende an Freifunk Vogtland e.V. (Gemeinnützigkeit noch nicht bestätigt)</a:t>
            </a:r>
            <a:endParaRPr lang="de-DE" dirty="0"/>
          </a:p>
          <a:p>
            <a:r>
              <a:rPr lang="de-DE" dirty="0">
                <a:cs typeface="Calibri"/>
              </a:rPr>
              <a:t>Darüber reden</a:t>
            </a:r>
            <a:endParaRPr lang="de-DE" dirty="0"/>
          </a:p>
          <a:p>
            <a:r>
              <a:rPr lang="de-DE" dirty="0">
                <a:cs typeface="Calibri"/>
              </a:rPr>
              <a:t>Kommunalpolitiker auffordern, sich mit dem Thema zu befassen</a:t>
            </a:r>
          </a:p>
          <a:p>
            <a:r>
              <a:rPr lang="de-DE" dirty="0">
                <a:cs typeface="Calibri"/>
              </a:rPr>
              <a:t>Durch Weiterentwicklung der Software im Freifunk Team </a:t>
            </a: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081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>
                <a:cs typeface="Calibri Light"/>
              </a:rPr>
              <a:t>Zusatz: Rechtliches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de-DE" sz="2400" dirty="0">
                <a:cs typeface="Calibri"/>
              </a:rPr>
              <a:t>Was ist mit der Störerhaftung?</a:t>
            </a:r>
          </a:p>
          <a:p>
            <a:pPr marL="0" indent="0">
              <a:buNone/>
            </a:pPr>
            <a:endParaRPr lang="de-DE" sz="2400" dirty="0">
              <a:cs typeface="Calibri"/>
            </a:endParaRPr>
          </a:p>
          <a:p>
            <a:pPr marL="0" indent="0">
              <a:buNone/>
            </a:pPr>
            <a:r>
              <a:rPr lang="de-DE" sz="2400" dirty="0">
                <a:cs typeface="Calibri"/>
              </a:rPr>
              <a:t>Das Angebot von Freifunk fällt unter das Providerprivileg nach § 8 TMG</a:t>
            </a:r>
          </a:p>
          <a:p>
            <a:pPr marL="0" indent="0">
              <a:buNone/>
            </a:pPr>
            <a:endParaRPr lang="de-DE" sz="2400" dirty="0">
              <a:cs typeface="Calibri"/>
            </a:endParaRPr>
          </a:p>
          <a:p>
            <a:pPr marL="0" indent="0">
              <a:buNone/>
            </a:pPr>
            <a:r>
              <a:rPr lang="de-DE" sz="2400" dirty="0">
                <a:cs typeface="Calibri"/>
              </a:rPr>
              <a:t>(AG Hamburg, Urt. v. 10.6.2014 – 25b C 431/13 – dazu </a:t>
            </a:r>
            <a:r>
              <a:rPr lang="de-DE" sz="2400" dirty="0" err="1">
                <a:cs typeface="Calibri"/>
              </a:rPr>
              <a:t>Mantz</a:t>
            </a:r>
            <a:r>
              <a:rPr lang="de-DE" sz="2400" dirty="0">
                <a:cs typeface="Calibri"/>
              </a:rPr>
              <a:t>, CR 2014, 538; AG Charlottenburg, Beschl. v. 17.12.2014 – 217 C 121/14 und LG München I, Beschluss vom 18.09.2014 – 7 O 14719/12)</a:t>
            </a:r>
          </a:p>
          <a:p>
            <a:pPr marL="0" indent="0">
              <a:buNone/>
            </a:pPr>
            <a:endParaRPr lang="de-DE" sz="2400" dirty="0">
              <a:cs typeface="Calibri"/>
            </a:endParaRPr>
          </a:p>
          <a:p>
            <a:pPr marL="0" indent="0">
              <a:buNone/>
            </a:pPr>
            <a:r>
              <a:rPr lang="de-DE" sz="2400" dirty="0">
                <a:cs typeface="Calibri"/>
              </a:rPr>
              <a:t>Das bedeutet, eine zivilrechtliche oder gar strafrechtliche Haftung für etwaige Rechtsverstöße von Nutzern findet, wie für alle anderen Provider, nicht statt.</a:t>
            </a:r>
            <a:endParaRPr lang="de-DE" dirty="0">
              <a:cs typeface="Calibri"/>
            </a:endParaRPr>
          </a:p>
          <a:p>
            <a:pPr marL="0"/>
            <a:endParaRPr lang="de-DE" sz="2400" dirty="0">
              <a:cs typeface="Calibri"/>
            </a:endParaRPr>
          </a:p>
          <a:p>
            <a:pPr marL="0"/>
            <a:endParaRPr lang="de-DE" sz="2400" dirty="0">
              <a:cs typeface="Calibri"/>
            </a:endParaRPr>
          </a:p>
          <a:p>
            <a:endParaRPr lang="de-DE" sz="2400" dirty="0">
              <a:cs typeface="Calibri"/>
            </a:endParaRPr>
          </a:p>
          <a:p>
            <a:endParaRPr lang="de-DE" sz="2400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102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>
                <a:cs typeface="Calibri Light"/>
              </a:rPr>
              <a:t>Zusammenfassung</a:t>
            </a:r>
            <a:endParaRPr lang="de-DE" dirty="0">
              <a:cs typeface="Calibri Light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pPr>
              <a:buNone/>
            </a:pPr>
            <a:r>
              <a:rPr lang="de-DE" dirty="0">
                <a:cs typeface="Calibri"/>
              </a:rPr>
              <a:t>Freifunk ist:</a:t>
            </a:r>
            <a:endParaRPr lang="de-DE" dirty="0"/>
          </a:p>
          <a:p>
            <a:pPr>
              <a:buNone/>
            </a:pPr>
            <a:endParaRPr lang="de-DE"/>
          </a:p>
          <a:p>
            <a:r>
              <a:rPr lang="de-DE" dirty="0">
                <a:cs typeface="Calibri"/>
              </a:rPr>
              <a:t>öffentlich und anonym zugänglich</a:t>
            </a:r>
          </a:p>
          <a:p>
            <a:r>
              <a:rPr lang="de-DE" dirty="0">
                <a:cs typeface="Calibri"/>
              </a:rPr>
              <a:t>nicht kommerziell und unzensiert</a:t>
            </a:r>
          </a:p>
          <a:p>
            <a:r>
              <a:rPr lang="de-DE" dirty="0">
                <a:cs typeface="Calibri"/>
              </a:rPr>
              <a:t>Werbefrei </a:t>
            </a:r>
          </a:p>
          <a:p>
            <a:r>
              <a:rPr lang="de-DE" dirty="0">
                <a:cs typeface="Calibri"/>
              </a:rPr>
              <a:t>Barrierefrei (keine Registrierung, keine Landingpages, kein Passwort, immer die gleiche SSID)</a:t>
            </a:r>
          </a:p>
          <a:p>
            <a:r>
              <a:rPr lang="de-DE" dirty="0">
                <a:cs typeface="Calibri"/>
              </a:rPr>
              <a:t>im Besitz einer Gemeinschaft und dezentral organisiert</a:t>
            </a:r>
          </a:p>
          <a:p>
            <a:r>
              <a:rPr lang="de-DE" dirty="0">
                <a:cs typeface="Calibri"/>
              </a:rPr>
              <a:t>Einfach und unkompliziert für den Anwender </a:t>
            </a:r>
          </a:p>
          <a:p>
            <a:r>
              <a:rPr lang="de-DE" dirty="0" err="1">
                <a:cs typeface="Calibri"/>
              </a:rPr>
              <a:t>OpenSource</a:t>
            </a:r>
            <a:r>
              <a:rPr lang="de-DE" dirty="0">
                <a:cs typeface="Calibri"/>
              </a:rPr>
              <a:t> </a:t>
            </a:r>
          </a:p>
          <a:p>
            <a:r>
              <a:rPr lang="de-DE" dirty="0">
                <a:cs typeface="Calibri"/>
              </a:rPr>
              <a:t>Mehr als nur Freies Internet</a:t>
            </a:r>
          </a:p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216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>
                <a:cs typeface="Calibri Light"/>
              </a:rPr>
              <a:t>Welchen Beitrag kann das Vogtland beitragen?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cs typeface="Calibri"/>
              </a:rPr>
              <a:t>Zusammenarbeit mit dem Freifunk Vogtland e.V.</a:t>
            </a:r>
          </a:p>
          <a:p>
            <a:r>
              <a:rPr lang="de-DE" dirty="0">
                <a:cs typeface="Calibri"/>
              </a:rPr>
              <a:t>Bereitstellung von DSL Anschlüssen</a:t>
            </a:r>
          </a:p>
          <a:p>
            <a:r>
              <a:rPr lang="de-DE" dirty="0">
                <a:cs typeface="Calibri"/>
              </a:rPr>
              <a:t>Bereitstellung von Gebäuden zur Montage von Freifunkroutern</a:t>
            </a:r>
            <a:endParaRPr lang="de-DE" dirty="0"/>
          </a:p>
          <a:p>
            <a:r>
              <a:rPr lang="de-DE" dirty="0">
                <a:cs typeface="Calibri"/>
              </a:rPr>
              <a:t>Unterstützung bei der Installation (Montage der Hardware, Zugang zu den Gebäuden, Firmware einspielen, Wartung etc.)</a:t>
            </a:r>
          </a:p>
          <a:p>
            <a:pPr marL="0"/>
            <a:r>
              <a:rPr lang="de-DE" dirty="0">
                <a:cs typeface="Calibri"/>
              </a:rPr>
              <a:t>Unterstützung bei der Erschließung noch „weißer Flecken“</a:t>
            </a:r>
            <a:endParaRPr lang="de-DE" dirty="0"/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488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Freifunk Vogtland e.V.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de-DE" dirty="0">
                <a:cs typeface="Calibri"/>
              </a:rPr>
              <a:t>Wer sind wir?</a:t>
            </a:r>
          </a:p>
          <a:p>
            <a:pPr marL="514350" indent="-514350">
              <a:buAutoNum type="arabicPeriod"/>
            </a:pPr>
            <a:r>
              <a:rPr lang="de-DE" dirty="0">
                <a:cs typeface="Calibri"/>
              </a:rPr>
              <a:t>Was sind unsere Ziele?</a:t>
            </a:r>
          </a:p>
          <a:p>
            <a:pPr marL="514350" indent="-514350">
              <a:buAutoNum type="arabicPeriod"/>
            </a:pPr>
            <a:r>
              <a:rPr lang="de-DE" dirty="0">
                <a:cs typeface="Calibri"/>
              </a:rPr>
              <a:t>Welche Technik setzen wir ein?</a:t>
            </a:r>
          </a:p>
          <a:p>
            <a:pPr marL="514350" indent="-514350">
              <a:buAutoNum type="arabicPeriod"/>
            </a:pPr>
            <a:r>
              <a:rPr lang="de-DE" dirty="0">
                <a:cs typeface="Calibri"/>
              </a:rPr>
              <a:t>Wer unterstützt uns bereits?</a:t>
            </a:r>
          </a:p>
          <a:p>
            <a:pPr marL="514350" indent="-514350">
              <a:buAutoNum type="arabicPeriod"/>
            </a:pPr>
            <a:r>
              <a:rPr lang="de-DE" dirty="0">
                <a:cs typeface="Calibri"/>
              </a:rPr>
              <a:t>Was wollen wir für das Vogtland erreichen?</a:t>
            </a:r>
          </a:p>
          <a:p>
            <a:pPr marL="514350" indent="-514350">
              <a:buAutoNum type="arabicPeriod"/>
            </a:pPr>
            <a:r>
              <a:rPr lang="de-DE" dirty="0">
                <a:cs typeface="Calibri"/>
              </a:rPr>
              <a:t>Wie können wir das erreichen?</a:t>
            </a:r>
          </a:p>
          <a:p>
            <a:pPr marL="514350" indent="-514350">
              <a:buAutoNum type="arabicPeriod"/>
            </a:pPr>
            <a:r>
              <a:rPr lang="de-DE" dirty="0">
                <a:cs typeface="Calibri"/>
              </a:rPr>
              <a:t>Wie kann ich Freifunk unterstützen?</a:t>
            </a:r>
          </a:p>
          <a:p>
            <a:pPr marL="514350" indent="-514350">
              <a:buAutoNum type="arabicPeriod"/>
            </a:pPr>
            <a:r>
              <a:rPr lang="de-DE" dirty="0">
                <a:cs typeface="Calibri"/>
              </a:rPr>
              <a:t>Wie kann das Vogtland das Vorhaben unterstützen?</a:t>
            </a:r>
          </a:p>
          <a:p>
            <a:pPr marL="514350" indent="-514350">
              <a:buAutoNum type="arabicPeriod"/>
            </a:pPr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69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463" y="4410016"/>
            <a:ext cx="12160250" cy="176694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de-DE" sz="4800" dirty="0">
                <a:latin typeface="Alternate Gothic No. 2 (BT)"/>
                <a:cs typeface="Calibri"/>
              </a:rPr>
              <a:t>Wir danken für Ihre Aufmerksamkeit!</a:t>
            </a:r>
            <a:endParaRPr lang="de-DE"/>
          </a:p>
          <a:p>
            <a:pPr marL="0"/>
            <a:endParaRPr lang="de-DE" sz="4800" dirty="0">
              <a:latin typeface="Alternate Gothic No. 2 (BT)"/>
              <a:cs typeface="Calibri"/>
            </a:endParaRPr>
          </a:p>
          <a:p>
            <a:pPr marL="0"/>
            <a:endParaRPr lang="de-DE" sz="4800" dirty="0">
              <a:latin typeface="Alternate Gothic No. 2 (BT)"/>
              <a:cs typeface="Calibri"/>
            </a:endParaRPr>
          </a:p>
          <a:p>
            <a:endParaRPr lang="de-DE" sz="4800" dirty="0">
              <a:latin typeface="Alternate Gothic No. 2 (BT)"/>
              <a:cs typeface="Calibri"/>
            </a:endParaRPr>
          </a:p>
          <a:p>
            <a:endParaRPr lang="de-DE" sz="4800" dirty="0">
              <a:latin typeface="Alternate Gothic No. 2 (BT)"/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977" y="685800"/>
            <a:ext cx="4443645" cy="318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303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Wer sind wir?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de-DE" dirty="0">
                <a:cs typeface="Calibri"/>
              </a:rPr>
              <a:t>Seit 2013 als lose or­ga­ni­sier­te </a:t>
            </a:r>
            <a:br>
              <a:rPr lang="en-US" dirty="0">
                <a:latin typeface="+mn-ea"/>
                <a:cs typeface="+mn-ea"/>
              </a:rPr>
            </a:br>
            <a:r>
              <a:rPr lang="de-DE" dirty="0">
                <a:cs typeface="Calibri"/>
              </a:rPr>
              <a:t>Grup­pe als Frei­fun­ker ak­tiv</a:t>
            </a:r>
          </a:p>
          <a:p>
            <a:r>
              <a:rPr lang="de-DE" dirty="0">
                <a:cs typeface="Calibri"/>
              </a:rPr>
              <a:t>Vereinsgründung 2016</a:t>
            </a:r>
          </a:p>
          <a:p>
            <a:r>
              <a:rPr lang="de-DE" dirty="0">
                <a:cs typeface="Calibri"/>
              </a:rPr>
              <a:t>ca. 25 Mitglieder</a:t>
            </a:r>
          </a:p>
          <a:p>
            <a:r>
              <a:rPr lang="de-DE" dirty="0">
                <a:cs typeface="Calibri"/>
              </a:rPr>
              <a:t>Aktivitäten über das ganze </a:t>
            </a:r>
            <a:br>
              <a:rPr lang="en-US" dirty="0">
                <a:latin typeface="+mn-ea"/>
                <a:cs typeface="+mn-ea"/>
              </a:rPr>
            </a:br>
            <a:r>
              <a:rPr lang="de-DE" dirty="0">
                <a:cs typeface="Calibri"/>
              </a:rPr>
              <a:t>Vogtland</a:t>
            </a:r>
            <a:r>
              <a:rPr lang="de-DE" dirty="0">
                <a:latin typeface="Calibri"/>
                <a:cs typeface="Calibri"/>
              </a:rPr>
              <a:t> </a:t>
            </a:r>
            <a:r>
              <a:rPr lang="de-DE" dirty="0">
                <a:cs typeface="Calibri"/>
              </a:rPr>
              <a:t>hinweg </a:t>
            </a:r>
          </a:p>
          <a:p>
            <a:r>
              <a:rPr lang="de-DE" dirty="0">
                <a:cs typeface="Calibri"/>
              </a:rPr>
              <a:t>Zusammenschluss von </a:t>
            </a:r>
            <a:br>
              <a:rPr lang="en-US" dirty="0">
                <a:latin typeface="+mn-ea"/>
                <a:cs typeface="+mn-ea"/>
              </a:rPr>
            </a:br>
            <a:r>
              <a:rPr lang="de-DE" dirty="0">
                <a:cs typeface="Calibri"/>
              </a:rPr>
              <a:t>technikinteressierten Mitgliedern</a:t>
            </a:r>
          </a:p>
          <a:p>
            <a:r>
              <a:rPr lang="de-DE" dirty="0">
                <a:cs typeface="Calibri"/>
              </a:rPr>
              <a:t>Die Mitglieder engagieren </a:t>
            </a:r>
            <a:br>
              <a:rPr lang="en-US" dirty="0">
                <a:latin typeface="+mn-ea"/>
                <a:cs typeface="+mn-ea"/>
              </a:rPr>
            </a:br>
            <a:r>
              <a:rPr lang="de-DE" dirty="0">
                <a:cs typeface="Calibri"/>
              </a:rPr>
              <a:t>sich ehrenamtlich</a:t>
            </a:r>
          </a:p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6" name="Grafik 6" descr="Ein Bild, das Person, darstellend, Foto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EB0FFEE0-AE3C-4146-BF0E-A95FF66525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1156" y="2228850"/>
            <a:ext cx="5013297" cy="3169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7858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Was sind unsere Ziele?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cs typeface="Calibri"/>
              </a:rPr>
              <a:t>Aufbau eines freien Bürgernetzwerkes</a:t>
            </a:r>
          </a:p>
          <a:p>
            <a:r>
              <a:rPr lang="de-DE" dirty="0">
                <a:cs typeface="Calibri"/>
              </a:rPr>
              <a:t>Nutzung durch jeden ohne Restriktionen, barrierefrei und kostenlos</a:t>
            </a:r>
          </a:p>
          <a:p>
            <a:r>
              <a:rPr lang="de-DE" dirty="0">
                <a:cs typeface="Calibri"/>
              </a:rPr>
              <a:t>Aufklärung über die „richtige“ Nutzung von IT-Infrastrukturen</a:t>
            </a:r>
          </a:p>
          <a:p>
            <a:r>
              <a:rPr lang="de-DE" dirty="0">
                <a:cs typeface="Calibri"/>
              </a:rPr>
              <a:t>Bereitstellung von Diensten innerhalb des Netzwerkes (z.B. Websites, Cloud Services, Open Data)</a:t>
            </a:r>
          </a:p>
          <a:p>
            <a:r>
              <a:rPr lang="de-DE" dirty="0">
                <a:cs typeface="Calibri"/>
              </a:rPr>
              <a:t>Wir loggen keine Verbindungsdaten</a:t>
            </a:r>
            <a:endParaRPr lang="de-DE" dirty="0"/>
          </a:p>
          <a:p>
            <a:r>
              <a:rPr lang="de-DE" dirty="0">
                <a:cs typeface="Calibri"/>
              </a:rPr>
              <a:t>Bereitstellung von Internet als Dienst im Freifunknetz</a:t>
            </a:r>
          </a:p>
          <a:p>
            <a:r>
              <a:rPr lang="de-DE" dirty="0">
                <a:cs typeface="Calibri"/>
              </a:rPr>
              <a:t>Unabhängige Kommunikation von den großen Providern</a:t>
            </a:r>
            <a:endParaRPr lang="de-DE" dirty="0"/>
          </a:p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95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Welche Technik setzen wir ein?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de-DE" dirty="0"/>
          </a:p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7" name="Grafik 7" descr="Ein Bild, das sitzend, schwarz enthält.&#10;&#10;Mit hoher Zuverlässigkeit generierte Beschreibung">
            <a:extLst>
              <a:ext uri="{FF2B5EF4-FFF2-40B4-BE49-F238E27FC236}">
                <a16:creationId xmlns:a16="http://schemas.microsoft.com/office/drawing/2014/main" id="{BB552D2F-345A-439C-8CF0-83DEEBBED1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1125" y="2819400"/>
            <a:ext cx="2743200" cy="2743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Grafik 11">
            <a:extLst>
              <a:ext uri="{FF2B5EF4-FFF2-40B4-BE49-F238E27FC236}">
                <a16:creationId xmlns:a16="http://schemas.microsoft.com/office/drawing/2014/main" id="{82E74EF9-D6E8-43F3-8CAD-41F107CB48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7900" y="1557020"/>
            <a:ext cx="5079999" cy="50887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rafik 9">
            <a:extLst>
              <a:ext uri="{FF2B5EF4-FFF2-40B4-BE49-F238E27FC236}">
                <a16:creationId xmlns:a16="http://schemas.microsoft.com/office/drawing/2014/main" id="{5D022E73-2ADE-4E3E-BD06-C0701A406B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2975" y="2736453"/>
            <a:ext cx="2528888" cy="2528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235341CE-019A-48F6-8BC0-1B2FA1094A48}"/>
              </a:ext>
            </a:extLst>
          </p:cNvPr>
          <p:cNvSpPr txBox="1"/>
          <p:nvPr/>
        </p:nvSpPr>
        <p:spPr>
          <a:xfrm>
            <a:off x="838200" y="1825625"/>
            <a:ext cx="929878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dirty="0">
                <a:latin typeface="Arial"/>
                <a:cs typeface="Arial"/>
              </a:rPr>
              <a:t>Standardmäßige WLAN-Router und Richtfunkanlagen, mit installierter Freifunkfirmware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39909B5-B7D2-499D-8EE8-8B57FA6E0995}"/>
              </a:ext>
            </a:extLst>
          </p:cNvPr>
          <p:cNvSpPr txBox="1"/>
          <p:nvPr/>
        </p:nvSpPr>
        <p:spPr>
          <a:xfrm>
            <a:off x="1381125" y="5686425"/>
            <a:ext cx="2774157" cy="36988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dirty="0">
                <a:latin typeface="Arial"/>
                <a:cs typeface="Arial"/>
              </a:rPr>
              <a:t>diverse TP-LINK Router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47337-3D03-4AF1-BCD3-6DF78362CAAB}"/>
              </a:ext>
            </a:extLst>
          </p:cNvPr>
          <p:cNvSpPr txBox="1"/>
          <p:nvPr/>
        </p:nvSpPr>
        <p:spPr>
          <a:xfrm>
            <a:off x="4791075" y="5276852"/>
            <a:ext cx="3381376" cy="36988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latin typeface="Arial"/>
                <a:cs typeface="Arial"/>
              </a:rPr>
              <a:t>diverse Ubiquiti Access Points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9842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Welche Technik setzen wir ein?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de-DE" dirty="0" err="1">
                <a:cs typeface="Calibri"/>
              </a:rPr>
              <a:t>Meshnetzwerke</a:t>
            </a:r>
            <a:r>
              <a:rPr lang="de-DE" dirty="0">
                <a:cs typeface="Calibri"/>
              </a:rPr>
              <a:t>:</a:t>
            </a:r>
          </a:p>
          <a:p>
            <a:r>
              <a:rPr lang="de-DE" sz="2400" dirty="0">
                <a:cs typeface="Calibri"/>
              </a:rPr>
              <a:t>ein Freifunkrouter bildet </a:t>
            </a:r>
            <a:br>
              <a:rPr lang="en-US" dirty="0">
                <a:latin typeface="+mn-ea"/>
                <a:cs typeface="+mn-ea"/>
              </a:rPr>
            </a:br>
            <a:r>
              <a:rPr lang="de-DE" sz="2400" dirty="0">
                <a:cs typeface="Calibri"/>
              </a:rPr>
              <a:t>jeweils einen Knoten in </a:t>
            </a:r>
            <a:br>
              <a:rPr lang="en-US" dirty="0">
                <a:latin typeface="+mn-ea"/>
                <a:cs typeface="+mn-ea"/>
              </a:rPr>
            </a:br>
            <a:r>
              <a:rPr lang="de-DE" sz="2400" dirty="0">
                <a:cs typeface="Calibri"/>
              </a:rPr>
              <a:t>unserem Netzwerk </a:t>
            </a:r>
          </a:p>
          <a:p>
            <a:r>
              <a:rPr lang="de-DE" sz="2400" dirty="0">
                <a:cs typeface="Calibri"/>
              </a:rPr>
              <a:t>diese Knoten (Nodes) </a:t>
            </a:r>
            <a:br>
              <a:rPr lang="en-US" dirty="0">
                <a:latin typeface="+mn-ea"/>
                <a:cs typeface="+mn-ea"/>
              </a:rPr>
            </a:br>
            <a:r>
              <a:rPr lang="de-DE" sz="2400" dirty="0">
                <a:cs typeface="Calibri"/>
              </a:rPr>
              <a:t>agieren als Verteiler (Repeater)</a:t>
            </a:r>
          </a:p>
          <a:p>
            <a:r>
              <a:rPr lang="de-DE" sz="2400" dirty="0">
                <a:cs typeface="Calibri"/>
              </a:rPr>
              <a:t>Daten werden von einem </a:t>
            </a:r>
            <a:br>
              <a:rPr lang="en-US" dirty="0">
                <a:latin typeface="+mn-ea"/>
                <a:cs typeface="+mn-ea"/>
              </a:rPr>
            </a:br>
            <a:r>
              <a:rPr lang="de-DE" sz="2400" dirty="0">
                <a:cs typeface="Calibri"/>
              </a:rPr>
              <a:t>Knoten zum nächsten Knoten </a:t>
            </a:r>
            <a:br>
              <a:rPr lang="en-US" dirty="0">
                <a:latin typeface="+mn-ea"/>
                <a:cs typeface="+mn-ea"/>
              </a:rPr>
            </a:br>
            <a:r>
              <a:rPr lang="de-DE" sz="2400" dirty="0">
                <a:cs typeface="Calibri"/>
              </a:rPr>
              <a:t>weitergeleitet </a:t>
            </a:r>
          </a:p>
          <a:p>
            <a:r>
              <a:rPr lang="de-DE" sz="2400" dirty="0">
                <a:cs typeface="Calibri"/>
              </a:rPr>
              <a:t>oder über Proxy-Server ins Internet</a:t>
            </a:r>
          </a:p>
          <a:p>
            <a:pPr>
              <a:buNone/>
            </a:pPr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6" name="Grafik 6" descr="Ein Bild, das Text enthält.&#10;&#10;Mit sehr hoher Zuverlässigkeit generierte Beschreibung">
            <a:extLst>
              <a:ext uri="{FF2B5EF4-FFF2-40B4-BE49-F238E27FC236}">
                <a16:creationId xmlns:a16="http://schemas.microsoft.com/office/drawing/2014/main" id="{2D572949-F17A-4FF8-BF5F-41F23EEE11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1145" y="1825625"/>
            <a:ext cx="6278705" cy="42167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8729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Wer unterstützt uns bereits?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0075" y="4199255"/>
            <a:ext cx="5800725" cy="27797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b="1" dirty="0">
                <a:cs typeface="Calibri"/>
              </a:rPr>
              <a:t>Und viele </a:t>
            </a:r>
            <a:r>
              <a:rPr lang="de-DE" b="1" dirty="0" err="1">
                <a:cs typeface="Calibri"/>
              </a:rPr>
              <a:t>Andere</a:t>
            </a:r>
            <a:r>
              <a:rPr lang="de-DE" b="1" dirty="0">
                <a:cs typeface="Calibri"/>
              </a:rPr>
              <a:t>!</a:t>
            </a:r>
          </a:p>
          <a:p>
            <a:pPr>
              <a:buNone/>
            </a:pPr>
            <a:r>
              <a:rPr lang="de-DE" dirty="0">
                <a:cs typeface="Calibri"/>
              </a:rPr>
              <a:t>https://vogtland.freifunk.net/partner/</a:t>
            </a:r>
            <a:endParaRPr lang="de-DE"/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1461E2B3-0E20-48F5-8DE1-7459C4D3F7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735" y="2162175"/>
            <a:ext cx="942649" cy="1266825"/>
          </a:xfrm>
          <a:prstGeom prst="rect">
            <a:avLst/>
          </a:prstGeom>
        </p:spPr>
      </p:pic>
      <p:pic>
        <p:nvPicPr>
          <p:cNvPr id="8" name="Grafik 8">
            <a:extLst>
              <a:ext uri="{FF2B5EF4-FFF2-40B4-BE49-F238E27FC236}">
                <a16:creationId xmlns:a16="http://schemas.microsoft.com/office/drawing/2014/main" id="{C48B9643-B77A-437B-B043-57C993D9C5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9425" y="2162175"/>
            <a:ext cx="2742250" cy="542925"/>
          </a:xfrm>
          <a:prstGeom prst="rect">
            <a:avLst/>
          </a:prstGeom>
        </p:spPr>
      </p:pic>
      <p:pic>
        <p:nvPicPr>
          <p:cNvPr id="10" name="Grafik 10">
            <a:extLst>
              <a:ext uri="{FF2B5EF4-FFF2-40B4-BE49-F238E27FC236}">
                <a16:creationId xmlns:a16="http://schemas.microsoft.com/office/drawing/2014/main" id="{FAAD54A5-5EE2-4452-9FCC-8A4A90EC0F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225" y="3744516"/>
            <a:ext cx="1537582" cy="1584153"/>
          </a:xfrm>
          <a:prstGeom prst="rect">
            <a:avLst/>
          </a:prstGeom>
        </p:spPr>
      </p:pic>
      <p:pic>
        <p:nvPicPr>
          <p:cNvPr id="12" name="Grafik 12">
            <a:extLst>
              <a:ext uri="{FF2B5EF4-FFF2-40B4-BE49-F238E27FC236}">
                <a16:creationId xmlns:a16="http://schemas.microsoft.com/office/drawing/2014/main" id="{4044E4A2-5A08-4908-9D55-E3439B6212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2200" y="2114550"/>
            <a:ext cx="2743200" cy="466725"/>
          </a:xfrm>
          <a:prstGeom prst="rect">
            <a:avLst/>
          </a:prstGeom>
        </p:spPr>
      </p:pic>
      <p:pic>
        <p:nvPicPr>
          <p:cNvPr id="18" name="Grafik 18">
            <a:extLst>
              <a:ext uri="{FF2B5EF4-FFF2-40B4-BE49-F238E27FC236}">
                <a16:creationId xmlns:a16="http://schemas.microsoft.com/office/drawing/2014/main" id="{8FAED7D9-9EE5-4A2E-B359-BE8DCFC20CE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86025" y="3048000"/>
            <a:ext cx="1237831" cy="1397794"/>
          </a:xfrm>
          <a:prstGeom prst="rect">
            <a:avLst/>
          </a:prstGeom>
        </p:spPr>
      </p:pic>
      <p:pic>
        <p:nvPicPr>
          <p:cNvPr id="20" name="Grafik 20" descr="Ein Bild, das Münzautomat, Objekt enthält.&#10;&#10;Mit hoher Zuverlässigkeit generierte Beschreibung">
            <a:extLst>
              <a:ext uri="{FF2B5EF4-FFF2-40B4-BE49-F238E27FC236}">
                <a16:creationId xmlns:a16="http://schemas.microsoft.com/office/drawing/2014/main" id="{2A85BD08-55E4-4EA2-928A-60D7425BCE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97150" y="4848225"/>
            <a:ext cx="933451" cy="1089562"/>
          </a:xfrm>
          <a:prstGeom prst="rect">
            <a:avLst/>
          </a:prstGeom>
        </p:spPr>
      </p:pic>
      <p:pic>
        <p:nvPicPr>
          <p:cNvPr id="22" name="Grafik 22">
            <a:extLst>
              <a:ext uri="{FF2B5EF4-FFF2-40B4-BE49-F238E27FC236}">
                <a16:creationId xmlns:a16="http://schemas.microsoft.com/office/drawing/2014/main" id="{17CB1A07-D96A-4795-836E-28E4101ED63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95400" y="5562600"/>
            <a:ext cx="830905" cy="978694"/>
          </a:xfrm>
          <a:prstGeom prst="rect">
            <a:avLst/>
          </a:prstGeom>
        </p:spPr>
      </p:pic>
      <p:pic>
        <p:nvPicPr>
          <p:cNvPr id="24" name="Grafik 24">
            <a:extLst>
              <a:ext uri="{FF2B5EF4-FFF2-40B4-BE49-F238E27FC236}">
                <a16:creationId xmlns:a16="http://schemas.microsoft.com/office/drawing/2014/main" id="{C6E5B869-FDE9-4340-A8E8-9A4C0F28726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00625" y="2861310"/>
            <a:ext cx="2743200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64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>
                <a:cs typeface="Calibri Light"/>
              </a:rPr>
              <a:t>Was wollen wir für das Vogtland erreichen?</a:t>
            </a:r>
            <a:endParaRPr lang="de-DE" sz="36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de-DE" dirty="0">
                <a:cs typeface="Calibri"/>
              </a:rPr>
              <a:t>Aufbau eines freien Bürgernetzwerkes</a:t>
            </a:r>
          </a:p>
          <a:p>
            <a:pPr marL="0"/>
            <a:r>
              <a:rPr lang="de-DE" dirty="0">
                <a:cs typeface="Calibri"/>
              </a:rPr>
              <a:t>Nutzung durch jeden ohne Restriktionen, barrierefrei und kostenlos</a:t>
            </a:r>
            <a:endParaRPr lang="de-DE" dirty="0"/>
          </a:p>
          <a:p>
            <a:r>
              <a:rPr lang="de-DE" dirty="0">
                <a:cs typeface="Calibri"/>
              </a:rPr>
              <a:t>Unterstützung für unser Vogtland mit Bereitstellung einer flächendeckenden Infrastruktur</a:t>
            </a:r>
          </a:p>
          <a:p>
            <a:pPr marL="0"/>
            <a:r>
              <a:rPr lang="de-DE" dirty="0">
                <a:cs typeface="Calibri"/>
              </a:rPr>
              <a:t>Bereitstellung von Intra- und Internet im Vogtland für:</a:t>
            </a:r>
            <a:endParaRPr lang="de-DE" dirty="0"/>
          </a:p>
          <a:p>
            <a:pPr marL="457200" lvl="1"/>
            <a:r>
              <a:rPr lang="de-DE" dirty="0">
                <a:cs typeface="Calibri"/>
              </a:rPr>
              <a:t>Freiflächen</a:t>
            </a:r>
          </a:p>
          <a:p>
            <a:pPr marL="457200" lvl="1"/>
            <a:r>
              <a:rPr lang="de-DE" dirty="0">
                <a:cs typeface="Calibri"/>
              </a:rPr>
              <a:t>Veranstaltungsflächen </a:t>
            </a:r>
          </a:p>
          <a:p>
            <a:pPr marL="457200" lvl="1"/>
            <a:r>
              <a:rPr lang="de-DE" dirty="0">
                <a:cs typeface="Calibri"/>
              </a:rPr>
              <a:t>Entlang der Einkaufszentren und -straßen</a:t>
            </a:r>
            <a:endParaRPr lang="de-DE" dirty="0"/>
          </a:p>
          <a:p>
            <a:pPr marL="457200" lvl="1"/>
            <a:r>
              <a:rPr lang="de-DE" dirty="0">
                <a:cs typeface="Calibri"/>
              </a:rPr>
              <a:t>Café, Restaurants</a:t>
            </a:r>
          </a:p>
          <a:p>
            <a:r>
              <a:rPr lang="de-DE" dirty="0">
                <a:cs typeface="Calibri"/>
              </a:rPr>
              <a:t>in Gebäuden (sofern es bauliche Gegebenheiten zulassen)</a:t>
            </a:r>
          </a:p>
          <a:p>
            <a:pPr marL="0"/>
            <a:r>
              <a:rPr lang="de-DE" dirty="0">
                <a:cs typeface="Calibri"/>
              </a:rPr>
              <a:t>öffentliche Gebäude, wie Rathaus, Bahnhof etc.</a:t>
            </a:r>
            <a:endParaRPr lang="de-DE" dirty="0"/>
          </a:p>
          <a:p>
            <a:pPr marL="0"/>
            <a:r>
              <a:rPr lang="de-DE" dirty="0">
                <a:cs typeface="Calibri"/>
              </a:rPr>
              <a:t>Touristischen Ziele (Schlösser, Museen etc.)</a:t>
            </a:r>
            <a:endParaRPr lang="de-DE" dirty="0"/>
          </a:p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8" name="Grafik 8" descr="Ein Bild, das Objekt, Uhr enthält.&#10;&#10;Mit sehr hoher Zuverlässigkeit generierte Beschreibung">
            <a:extLst>
              <a:ext uri="{FF2B5EF4-FFF2-40B4-BE49-F238E27FC236}">
                <a16:creationId xmlns:a16="http://schemas.microsoft.com/office/drawing/2014/main" id="{BB1EE289-68BA-491B-AE9A-9F109492B4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0002" y="3209925"/>
            <a:ext cx="1294952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165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13C61-80D8-483F-A5EA-3E70D369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Wie können wir das erreichen?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C7E445-B87E-4E10-87AB-FEF94C11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A1ACA00D-5A83-4294-88F8-347D0235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907" y="426893"/>
            <a:ext cx="1669857" cy="1197399"/>
          </a:xfrm>
          <a:prstGeom prst="rect">
            <a:avLst/>
          </a:prstGeom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EF71AF11-591E-40E4-B178-32599B77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96219"/>
            <a:ext cx="9047163" cy="196931"/>
          </a:xfrm>
          <a:prstGeom prst="rect">
            <a:avLst/>
          </a:prstGeom>
        </p:spPr>
      </p:pic>
      <p:pic>
        <p:nvPicPr>
          <p:cNvPr id="6" name="Grafik 6" descr="Ein Bild, das Text, Karte, Drachen, Himmel enthält.&#10;&#10;Mit sehr hoher Zuverlässigkeit generierte Beschreibung">
            <a:extLst>
              <a:ext uri="{FF2B5EF4-FFF2-40B4-BE49-F238E27FC236}">
                <a16:creationId xmlns:a16="http://schemas.microsoft.com/office/drawing/2014/main" id="{E27AAEC7-D622-4AE6-A31F-29BE785B0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685925"/>
            <a:ext cx="10522056" cy="9063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5B37FAF1-1A88-4484-8620-1D911D3C59F2}"/>
              </a:ext>
            </a:extLst>
          </p:cNvPr>
          <p:cNvSpPr txBox="1"/>
          <p:nvPr/>
        </p:nvSpPr>
        <p:spPr>
          <a:xfrm>
            <a:off x="1275908" y="2190750"/>
            <a:ext cx="3503089" cy="1077218"/>
          </a:xfrm>
          <a:prstGeom prst="rect">
            <a:avLst/>
          </a:prstGeom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3200" dirty="0"/>
              <a:t>356 Hotspots</a:t>
            </a:r>
            <a:br>
              <a:rPr lang="en-US" dirty="0">
                <a:latin typeface="+mn-ea"/>
                <a:cs typeface="+mn-ea"/>
              </a:rPr>
            </a:br>
            <a:r>
              <a:rPr lang="de-DE" sz="3200" dirty="0"/>
              <a:t>Stand: 12.02.2018</a:t>
            </a:r>
            <a:endParaRPr lang="de-DE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117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Breitbild</PresentationFormat>
  <Paragraphs>0</Paragraphs>
  <Slides>20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1" baseType="lpstr">
      <vt:lpstr>Office</vt:lpstr>
      <vt:lpstr>VOGTLAND.FREIFUNK.NET</vt:lpstr>
      <vt:lpstr>Freifunk Vogtland e.V.</vt:lpstr>
      <vt:lpstr>Wer sind wir?</vt:lpstr>
      <vt:lpstr>Was sind unsere Ziele?</vt:lpstr>
      <vt:lpstr>Welche Technik setzen wir ein?</vt:lpstr>
      <vt:lpstr>Welche Technik setzen wir ein?</vt:lpstr>
      <vt:lpstr>Wer unterstützt uns bereits?</vt:lpstr>
      <vt:lpstr>Was wollen wir für das Vogtland erreichen?</vt:lpstr>
      <vt:lpstr>Wie können wir das erreichen?</vt:lpstr>
      <vt:lpstr>Wer unterstützt uns bereits?</vt:lpstr>
      <vt:lpstr>Wer unterstützt uns bereits?</vt:lpstr>
      <vt:lpstr>Wer unterstützt uns bereits?</vt:lpstr>
      <vt:lpstr>Wer unterstützt uns bereits?</vt:lpstr>
      <vt:lpstr>Wer unterstützt uns bereits?</vt:lpstr>
      <vt:lpstr>Wer unterstützt uns bereits?</vt:lpstr>
      <vt:lpstr>Wie kann ich Freifunk unterstützen?</vt:lpstr>
      <vt:lpstr>Zusatz: Rechtliches</vt:lpstr>
      <vt:lpstr>Zusammenfassung</vt:lpstr>
      <vt:lpstr>Welchen Beitrag kann das Vogtland beitragen?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VOGTLAND.FREIFUNK.NET</dc:title>
  <dc:creator/>
  <cp:lastModifiedBy/>
  <cp:revision>17</cp:revision>
  <dcterms:created xsi:type="dcterms:W3CDTF">2012-07-30T21:06:50Z</dcterms:created>
  <dcterms:modified xsi:type="dcterms:W3CDTF">2018-02-28T08:40:57Z</dcterms:modified>
</cp:coreProperties>
</file>

<file path=docProps/thumbnail.jpeg>
</file>